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60" r:id="rId3"/>
    <p:sldId id="257" r:id="rId4"/>
    <p:sldId id="276" r:id="rId5"/>
    <p:sldId id="274" r:id="rId6"/>
    <p:sldId id="275" r:id="rId7"/>
    <p:sldId id="277" r:id="rId8"/>
    <p:sldId id="278" r:id="rId9"/>
    <p:sldId id="259" r:id="rId10"/>
    <p:sldId id="264" r:id="rId11"/>
    <p:sldId id="279" r:id="rId12"/>
    <p:sldId id="266" r:id="rId13"/>
    <p:sldId id="258" r:id="rId14"/>
    <p:sldId id="261" r:id="rId15"/>
    <p:sldId id="269" r:id="rId16"/>
    <p:sldId id="270" r:id="rId17"/>
  </p:sldIdLst>
  <p:sldSz cx="12192000" cy="6858000"/>
  <p:notesSz cx="6858000" cy="9144000"/>
  <p:embeddedFontLst>
    <p:embeddedFont>
      <p:font typeface="Nunito" pitchFamily="2"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20" userDrawn="1">
          <p15:clr>
            <a:srgbClr val="A4A3A4"/>
          </p15:clr>
        </p15:guide>
        <p15:guide id="2" pos="257" userDrawn="1">
          <p15:clr>
            <a:srgbClr val="A4A3A4"/>
          </p15:clr>
        </p15:guide>
        <p15:guide id="3" orient="horz" pos="255" userDrawn="1">
          <p15:clr>
            <a:srgbClr val="A4A3A4"/>
          </p15:clr>
        </p15:guide>
        <p15:guide id="4" pos="74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4294"/>
    <a:srgbClr val="181717"/>
    <a:srgbClr val="2D1D1D"/>
    <a:srgbClr val="07082C"/>
    <a:srgbClr val="221515"/>
    <a:srgbClr val="20469F"/>
    <a:srgbClr val="22459D"/>
    <a:srgbClr val="214395"/>
    <a:srgbClr val="214397"/>
    <a:srgbClr val="152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41E47A-0F0B-4F59-A3B8-142D4FD249C3}" v="5" dt="2024-04-16T12:56:47.3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91" autoAdjust="0"/>
    <p:restoredTop sz="94660"/>
  </p:normalViewPr>
  <p:slideViewPr>
    <p:cSldViewPr snapToGrid="0" showGuides="1">
      <p:cViewPr>
        <p:scale>
          <a:sx n="100" d="100"/>
          <a:sy n="100" d="100"/>
        </p:scale>
        <p:origin x="1116" y="600"/>
      </p:cViewPr>
      <p:guideLst>
        <p:guide orient="horz" pos="4020"/>
        <p:guide pos="257"/>
        <p:guide orient="horz" pos="255"/>
        <p:guide pos="7401"/>
      </p:guideLst>
    </p:cSldViewPr>
  </p:slideViewPr>
  <p:notesTextViewPr>
    <p:cViewPr>
      <p:scale>
        <a:sx n="1" d="1"/>
        <a:sy n="1" d="1"/>
      </p:scale>
      <p:origin x="0" y="0"/>
    </p:cViewPr>
  </p:notesTextViewPr>
  <p:gridSpacing cx="120000" cy="120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thya V" userId="23da4ccc-29e6-4995-916c-9a371b6809ee" providerId="ADAL" clId="{1131CE5D-83B4-45A2-987B-313DD7FB8E6C}"/>
    <pc:docChg chg="undo custSel addSld modSld sldOrd modMainMaster">
      <pc:chgData name="Nithya V" userId="23da4ccc-29e6-4995-916c-9a371b6809ee" providerId="ADAL" clId="{1131CE5D-83B4-45A2-987B-313DD7FB8E6C}" dt="2024-03-28T10:27:59.412" v="5728" actId="18131"/>
      <pc:docMkLst>
        <pc:docMk/>
      </pc:docMkLst>
      <pc:sldChg chg="addSp delSp modSp mod setBg">
        <pc:chgData name="Nithya V" userId="23da4ccc-29e6-4995-916c-9a371b6809ee" providerId="ADAL" clId="{1131CE5D-83B4-45A2-987B-313DD7FB8E6C}" dt="2024-02-14T13:10:57.541" v="2559" actId="478"/>
        <pc:sldMkLst>
          <pc:docMk/>
          <pc:sldMk cId="3353770141" sldId="256"/>
        </pc:sldMkLst>
        <pc:spChg chg="del mod modVis">
          <ac:chgData name="Nithya V" userId="23da4ccc-29e6-4995-916c-9a371b6809ee" providerId="ADAL" clId="{1131CE5D-83B4-45A2-987B-313DD7FB8E6C}" dt="2024-02-14T06:43:00.809" v="158" actId="478"/>
          <ac:spMkLst>
            <pc:docMk/>
            <pc:sldMk cId="3353770141" sldId="256"/>
            <ac:spMk id="25" creationId="{28786E95-9220-5166-5070-B663EF4155EB}"/>
          </ac:spMkLst>
        </pc:spChg>
        <pc:spChg chg="del mod modVis">
          <ac:chgData name="Nithya V" userId="23da4ccc-29e6-4995-916c-9a371b6809ee" providerId="ADAL" clId="{1131CE5D-83B4-45A2-987B-313DD7FB8E6C}" dt="2024-02-14T08:30:20.858" v="289" actId="478"/>
          <ac:spMkLst>
            <pc:docMk/>
            <pc:sldMk cId="3353770141" sldId="256"/>
            <ac:spMk id="34" creationId="{D1C6BCFD-210C-6E45-7D69-16806503A988}"/>
          </ac:spMkLst>
        </pc:spChg>
        <pc:spChg chg="add del mod ord">
          <ac:chgData name="Nithya V" userId="23da4ccc-29e6-4995-916c-9a371b6809ee" providerId="ADAL" clId="{1131CE5D-83B4-45A2-987B-313DD7FB8E6C}" dt="2024-02-14T13:10:49.468" v="2555" actId="478"/>
          <ac:spMkLst>
            <pc:docMk/>
            <pc:sldMk cId="3353770141" sldId="256"/>
            <ac:spMk id="48" creationId="{46954A21-CF88-FD62-C8A8-8C8E9F845BB9}"/>
          </ac:spMkLst>
        </pc:spChg>
        <pc:grpChg chg="del mod modVis">
          <ac:chgData name="Nithya V" userId="23da4ccc-29e6-4995-916c-9a371b6809ee" providerId="ADAL" clId="{1131CE5D-83B4-45A2-987B-313DD7FB8E6C}" dt="2024-02-14T06:43:03.119" v="160" actId="478"/>
          <ac:grpSpMkLst>
            <pc:docMk/>
            <pc:sldMk cId="3353770141" sldId="256"/>
            <ac:grpSpMk id="10" creationId="{75F883C7-0E4B-7F17-A4DB-B5DD2AA511BB}"/>
          </ac:grpSpMkLst>
        </pc:grpChg>
        <pc:grpChg chg="mod ord modVis">
          <ac:chgData name="Nithya V" userId="23da4ccc-29e6-4995-916c-9a371b6809ee" providerId="ADAL" clId="{1131CE5D-83B4-45A2-987B-313DD7FB8E6C}" dt="2024-02-14T10:45:15.385" v="1661" actId="1076"/>
          <ac:grpSpMkLst>
            <pc:docMk/>
            <pc:sldMk cId="3353770141" sldId="256"/>
            <ac:grpSpMk id="45" creationId="{F444D771-D8DF-5060-FFFC-8C05E34704D6}"/>
          </ac:grpSpMkLst>
        </pc:grpChg>
        <pc:picChg chg="mod modVis">
          <ac:chgData name="Nithya V" userId="23da4ccc-29e6-4995-916c-9a371b6809ee" providerId="ADAL" clId="{1131CE5D-83B4-45A2-987B-313DD7FB8E6C}" dt="2024-02-14T06:43:30.347" v="184" actId="14429"/>
          <ac:picMkLst>
            <pc:docMk/>
            <pc:sldMk cId="3353770141" sldId="256"/>
            <ac:picMk id="26" creationId="{A0B02B4A-7DB8-6141-9978-F6AADC438529}"/>
          </ac:picMkLst>
        </pc:picChg>
        <pc:picChg chg="mod modVis">
          <ac:chgData name="Nithya V" userId="23da4ccc-29e6-4995-916c-9a371b6809ee" providerId="ADAL" clId="{1131CE5D-83B4-45A2-987B-313DD7FB8E6C}" dt="2024-02-14T06:43:30.754" v="185" actId="14429"/>
          <ac:picMkLst>
            <pc:docMk/>
            <pc:sldMk cId="3353770141" sldId="256"/>
            <ac:picMk id="30" creationId="{536B7338-D580-F8A2-F420-1BE1287A6BC3}"/>
          </ac:picMkLst>
        </pc:picChg>
        <pc:picChg chg="mod modVis">
          <ac:chgData name="Nithya V" userId="23da4ccc-29e6-4995-916c-9a371b6809ee" providerId="ADAL" clId="{1131CE5D-83B4-45A2-987B-313DD7FB8E6C}" dt="2024-02-14T06:43:31.283" v="186" actId="14429"/>
          <ac:picMkLst>
            <pc:docMk/>
            <pc:sldMk cId="3353770141" sldId="256"/>
            <ac:picMk id="42" creationId="{FD41F603-BA30-61BB-F47E-7037959832AA}"/>
          </ac:picMkLst>
        </pc:picChg>
        <pc:picChg chg="mod modVis">
          <ac:chgData name="Nithya V" userId="23da4ccc-29e6-4995-916c-9a371b6809ee" providerId="ADAL" clId="{1131CE5D-83B4-45A2-987B-313DD7FB8E6C}" dt="2024-02-14T06:43:34.459" v="189" actId="14429"/>
          <ac:picMkLst>
            <pc:docMk/>
            <pc:sldMk cId="3353770141" sldId="256"/>
            <ac:picMk id="44" creationId="{40047AC6-4932-FACB-2371-F406A835C9C1}"/>
          </ac:picMkLst>
        </pc:picChg>
        <pc:picChg chg="add del mod ord modVis">
          <ac:chgData name="Nithya V" userId="23da4ccc-29e6-4995-916c-9a371b6809ee" providerId="ADAL" clId="{1131CE5D-83B4-45A2-987B-313DD7FB8E6C}" dt="2024-02-14T06:43:36.233" v="190" actId="478"/>
          <ac:picMkLst>
            <pc:docMk/>
            <pc:sldMk cId="3353770141" sldId="256"/>
            <ac:picMk id="47" creationId="{0E0FC39E-B807-7BAD-2D4C-C7057C26AE18}"/>
          </ac:picMkLst>
        </pc:picChg>
        <pc:picChg chg="add del mod ord">
          <ac:chgData name="Nithya V" userId="23da4ccc-29e6-4995-916c-9a371b6809ee" providerId="ADAL" clId="{1131CE5D-83B4-45A2-987B-313DD7FB8E6C}" dt="2024-02-14T13:10:57.541" v="2559" actId="478"/>
          <ac:picMkLst>
            <pc:docMk/>
            <pc:sldMk cId="3353770141" sldId="256"/>
            <ac:picMk id="49" creationId="{44DBC965-3E27-5937-BD48-DC1624977B43}"/>
          </ac:picMkLst>
        </pc:picChg>
      </pc:sldChg>
      <pc:sldChg chg="addSp delSp modSp mod setBg modClrScheme chgLayout">
        <pc:chgData name="Nithya V" userId="23da4ccc-29e6-4995-916c-9a371b6809ee" providerId="ADAL" clId="{1131CE5D-83B4-45A2-987B-313DD7FB8E6C}" dt="2024-03-28T06:31:51.412" v="5635" actId="2711"/>
        <pc:sldMkLst>
          <pc:docMk/>
          <pc:sldMk cId="2444210114" sldId="257"/>
        </pc:sldMkLst>
        <pc:spChg chg="add del mod">
          <ac:chgData name="Nithya V" userId="23da4ccc-29e6-4995-916c-9a371b6809ee" providerId="ADAL" clId="{1131CE5D-83B4-45A2-987B-313DD7FB8E6C}" dt="2024-03-28T06:31:47.233" v="5634" actId="14100"/>
          <ac:spMkLst>
            <pc:docMk/>
            <pc:sldMk cId="2444210114" sldId="257"/>
            <ac:spMk id="17" creationId="{29D5B8E6-AD8A-10B8-C252-CDE3AC09C325}"/>
          </ac:spMkLst>
        </pc:spChg>
        <pc:spChg chg="add mod">
          <ac:chgData name="Nithya V" userId="23da4ccc-29e6-4995-916c-9a371b6809ee" providerId="ADAL" clId="{1131CE5D-83B4-45A2-987B-313DD7FB8E6C}" dt="2024-03-28T06:31:51.412" v="5635" actId="2711"/>
          <ac:spMkLst>
            <pc:docMk/>
            <pc:sldMk cId="2444210114" sldId="257"/>
            <ac:spMk id="19" creationId="{7B524827-10BD-2524-2647-F75089F4040D}"/>
          </ac:spMkLst>
        </pc:spChg>
        <pc:spChg chg="add del">
          <ac:chgData name="Nithya V" userId="23da4ccc-29e6-4995-916c-9a371b6809ee" providerId="ADAL" clId="{1131CE5D-83B4-45A2-987B-313DD7FB8E6C}" dt="2024-02-14T08:26:08.251" v="264" actId="478"/>
          <ac:spMkLst>
            <pc:docMk/>
            <pc:sldMk cId="2444210114" sldId="257"/>
            <ac:spMk id="22" creationId="{77FA1DB0-8542-1144-5533-29531FDF7043}"/>
          </ac:spMkLst>
        </pc:spChg>
        <pc:spChg chg="add del mod ord">
          <ac:chgData name="Nithya V" userId="23da4ccc-29e6-4995-916c-9a371b6809ee" providerId="ADAL" clId="{1131CE5D-83B4-45A2-987B-313DD7FB8E6C}" dt="2024-02-14T08:26:17.233" v="266" actId="931"/>
          <ac:spMkLst>
            <pc:docMk/>
            <pc:sldMk cId="2444210114" sldId="257"/>
            <ac:spMk id="23" creationId="{67A79D81-712E-E635-40DE-270514AD0626}"/>
          </ac:spMkLst>
        </pc:spChg>
        <pc:spChg chg="add del mod ord">
          <ac:chgData name="Nithya V" userId="23da4ccc-29e6-4995-916c-9a371b6809ee" providerId="ADAL" clId="{1131CE5D-83B4-45A2-987B-313DD7FB8E6C}" dt="2024-02-14T08:33:01.313" v="493" actId="478"/>
          <ac:spMkLst>
            <pc:docMk/>
            <pc:sldMk cId="2444210114" sldId="257"/>
            <ac:spMk id="27" creationId="{2E1AB40C-2715-6F52-89E1-FA9B883AF763}"/>
          </ac:spMkLst>
        </pc:spChg>
        <pc:spChg chg="add del mod ord">
          <ac:chgData name="Nithya V" userId="23da4ccc-29e6-4995-916c-9a371b6809ee" providerId="ADAL" clId="{1131CE5D-83B4-45A2-987B-313DD7FB8E6C}" dt="2024-02-14T12:24:42.161" v="2292" actId="478"/>
          <ac:spMkLst>
            <pc:docMk/>
            <pc:sldMk cId="2444210114" sldId="257"/>
            <ac:spMk id="36" creationId="{61DA75BC-B468-A7B4-7471-6C6DCEC5C144}"/>
          </ac:spMkLst>
        </pc:spChg>
        <pc:grpChg chg="add del mod">
          <ac:chgData name="Nithya V" userId="23da4ccc-29e6-4995-916c-9a371b6809ee" providerId="ADAL" clId="{1131CE5D-83B4-45A2-987B-313DD7FB8E6C}" dt="2024-02-14T06:20:27.739" v="22" actId="478"/>
          <ac:grpSpMkLst>
            <pc:docMk/>
            <pc:sldMk cId="2444210114" sldId="257"/>
            <ac:grpSpMk id="4" creationId="{3FC49AAA-313C-C7E5-0BDE-040EE0EB8DBB}"/>
          </ac:grpSpMkLst>
        </pc:grpChg>
        <pc:grpChg chg="add del mod">
          <ac:chgData name="Nithya V" userId="23da4ccc-29e6-4995-916c-9a371b6809ee" providerId="ADAL" clId="{1131CE5D-83B4-45A2-987B-313DD7FB8E6C}" dt="2024-02-14T06:21:42.319" v="154" actId="478"/>
          <ac:grpSpMkLst>
            <pc:docMk/>
            <pc:sldMk cId="2444210114" sldId="257"/>
            <ac:grpSpMk id="11" creationId="{7AAF7327-B7F8-C5F8-B0E0-5C0B12FA487E}"/>
          </ac:grpSpMkLst>
        </pc:grpChg>
        <pc:grpChg chg="add mod">
          <ac:chgData name="Nithya V" userId="23da4ccc-29e6-4995-916c-9a371b6809ee" providerId="ADAL" clId="{1131CE5D-83B4-45A2-987B-313DD7FB8E6C}" dt="2024-02-14T08:38:03.223" v="687" actId="1076"/>
          <ac:grpSpMkLst>
            <pc:docMk/>
            <pc:sldMk cId="2444210114" sldId="257"/>
            <ac:grpSpMk id="29" creationId="{604DB92F-D0C1-98D1-936C-CF85B04B0147}"/>
          </ac:grpSpMkLst>
        </pc:grpChg>
        <pc:picChg chg="mod">
          <ac:chgData name="Nithya V" userId="23da4ccc-29e6-4995-916c-9a371b6809ee" providerId="ADAL" clId="{1131CE5D-83B4-45A2-987B-313DD7FB8E6C}" dt="2024-02-14T06:19:59.937" v="18"/>
          <ac:picMkLst>
            <pc:docMk/>
            <pc:sldMk cId="2444210114" sldId="257"/>
            <ac:picMk id="5" creationId="{C5FBDBC4-B5CF-B6FF-AEC1-268DBE9395D3}"/>
          </ac:picMkLst>
        </pc:picChg>
        <pc:picChg chg="mod">
          <ac:chgData name="Nithya V" userId="23da4ccc-29e6-4995-916c-9a371b6809ee" providerId="ADAL" clId="{1131CE5D-83B4-45A2-987B-313DD7FB8E6C}" dt="2024-02-14T06:19:59.937" v="18"/>
          <ac:picMkLst>
            <pc:docMk/>
            <pc:sldMk cId="2444210114" sldId="257"/>
            <ac:picMk id="6" creationId="{782D9862-F1E4-4B07-A191-BA242E004961}"/>
          </ac:picMkLst>
        </pc:picChg>
        <pc:picChg chg="mod">
          <ac:chgData name="Nithya V" userId="23da4ccc-29e6-4995-916c-9a371b6809ee" providerId="ADAL" clId="{1131CE5D-83B4-45A2-987B-313DD7FB8E6C}" dt="2024-02-14T06:19:59.937" v="18"/>
          <ac:picMkLst>
            <pc:docMk/>
            <pc:sldMk cId="2444210114" sldId="257"/>
            <ac:picMk id="7" creationId="{F7314512-FFCA-7747-A609-F1D89544750C}"/>
          </ac:picMkLst>
        </pc:picChg>
        <pc:picChg chg="mod">
          <ac:chgData name="Nithya V" userId="23da4ccc-29e6-4995-916c-9a371b6809ee" providerId="ADAL" clId="{1131CE5D-83B4-45A2-987B-313DD7FB8E6C}" dt="2024-02-14T06:19:59.937" v="18"/>
          <ac:picMkLst>
            <pc:docMk/>
            <pc:sldMk cId="2444210114" sldId="257"/>
            <ac:picMk id="8" creationId="{D6751425-396C-9316-91B7-3D4D0B5290AB}"/>
          </ac:picMkLst>
        </pc:picChg>
        <pc:picChg chg="add del mod">
          <ac:chgData name="Nithya V" userId="23da4ccc-29e6-4995-916c-9a371b6809ee" providerId="ADAL" clId="{1131CE5D-83B4-45A2-987B-313DD7FB8E6C}" dt="2024-02-14T06:20:54.125" v="103" actId="478"/>
          <ac:picMkLst>
            <pc:docMk/>
            <pc:sldMk cId="2444210114" sldId="257"/>
            <ac:picMk id="10" creationId="{F84B52A0-37C9-17C8-BFD6-B71505AC73E3}"/>
          </ac:picMkLst>
        </pc:picChg>
        <pc:picChg chg="del mod">
          <ac:chgData name="Nithya V" userId="23da4ccc-29e6-4995-916c-9a371b6809ee" providerId="ADAL" clId="{1131CE5D-83B4-45A2-987B-313DD7FB8E6C}" dt="2024-02-14T06:21:41.414" v="153" actId="478"/>
          <ac:picMkLst>
            <pc:docMk/>
            <pc:sldMk cId="2444210114" sldId="257"/>
            <ac:picMk id="12" creationId="{C5AC72C2-EBAD-5BF1-DA91-29C2CCDB2057}"/>
          </ac:picMkLst>
        </pc:picChg>
        <pc:picChg chg="mod">
          <ac:chgData name="Nithya V" userId="23da4ccc-29e6-4995-916c-9a371b6809ee" providerId="ADAL" clId="{1131CE5D-83B4-45A2-987B-313DD7FB8E6C}" dt="2024-02-14T06:20:59.295" v="104"/>
          <ac:picMkLst>
            <pc:docMk/>
            <pc:sldMk cId="2444210114" sldId="257"/>
            <ac:picMk id="13" creationId="{AFA9A89B-FDD8-77E9-FE83-B1F4564D4F86}"/>
          </ac:picMkLst>
        </pc:picChg>
        <pc:picChg chg="mod">
          <ac:chgData name="Nithya V" userId="23da4ccc-29e6-4995-916c-9a371b6809ee" providerId="ADAL" clId="{1131CE5D-83B4-45A2-987B-313DD7FB8E6C}" dt="2024-02-14T06:21:03.569" v="105" actId="207"/>
          <ac:picMkLst>
            <pc:docMk/>
            <pc:sldMk cId="2444210114" sldId="257"/>
            <ac:picMk id="14" creationId="{3596281E-4D30-7E93-AAFF-5CE4605AF6D0}"/>
          </ac:picMkLst>
        </pc:picChg>
        <pc:picChg chg="mod">
          <ac:chgData name="Nithya V" userId="23da4ccc-29e6-4995-916c-9a371b6809ee" providerId="ADAL" clId="{1131CE5D-83B4-45A2-987B-313DD7FB8E6C}" dt="2024-02-14T06:21:03.569" v="105" actId="207"/>
          <ac:picMkLst>
            <pc:docMk/>
            <pc:sldMk cId="2444210114" sldId="257"/>
            <ac:picMk id="15" creationId="{A5EC90AE-EEA3-FC92-C121-35072BCC3032}"/>
          </ac:picMkLst>
        </pc:picChg>
        <pc:picChg chg="add mod">
          <ac:chgData name="Nithya V" userId="23da4ccc-29e6-4995-916c-9a371b6809ee" providerId="ADAL" clId="{1131CE5D-83B4-45A2-987B-313DD7FB8E6C}" dt="2024-02-14T08:24:52.742" v="256" actId="1076"/>
          <ac:picMkLst>
            <pc:docMk/>
            <pc:sldMk cId="2444210114" sldId="257"/>
            <ac:picMk id="21" creationId="{9206164D-576B-BFE4-7BEB-9218BCA0883A}"/>
          </ac:picMkLst>
        </pc:picChg>
        <pc:picChg chg="add mod modCrop">
          <ac:chgData name="Nithya V" userId="23da4ccc-29e6-4995-916c-9a371b6809ee" providerId="ADAL" clId="{1131CE5D-83B4-45A2-987B-313DD7FB8E6C}" dt="2024-02-14T08:27:06.254" v="288" actId="18131"/>
          <ac:picMkLst>
            <pc:docMk/>
            <pc:sldMk cId="2444210114" sldId="257"/>
            <ac:picMk id="25" creationId="{B543CD76-9AE0-F748-2B31-DFBDD98977BF}"/>
          </ac:picMkLst>
        </pc:picChg>
        <pc:picChg chg="add del mod">
          <ac:chgData name="Nithya V" userId="23da4ccc-29e6-4995-916c-9a371b6809ee" providerId="ADAL" clId="{1131CE5D-83B4-45A2-987B-313DD7FB8E6C}" dt="2024-02-14T08:35:21.481" v="513" actId="478"/>
          <ac:picMkLst>
            <pc:docMk/>
            <pc:sldMk cId="2444210114" sldId="257"/>
            <ac:picMk id="26" creationId="{986B5F78-4F68-2BC8-DE43-B29C1765A056}"/>
          </ac:picMkLst>
        </pc:picChg>
        <pc:picChg chg="add del mod">
          <ac:chgData name="Nithya V" userId="23da4ccc-29e6-4995-916c-9a371b6809ee" providerId="ADAL" clId="{1131CE5D-83B4-45A2-987B-313DD7FB8E6C}" dt="2024-02-14T08:37:35.247" v="680" actId="478"/>
          <ac:picMkLst>
            <pc:docMk/>
            <pc:sldMk cId="2444210114" sldId="257"/>
            <ac:picMk id="28" creationId="{54DE076E-99B9-2A6C-3CE4-1C1A6D0B5971}"/>
          </ac:picMkLst>
        </pc:picChg>
        <pc:picChg chg="mod">
          <ac:chgData name="Nithya V" userId="23da4ccc-29e6-4995-916c-9a371b6809ee" providerId="ADAL" clId="{1131CE5D-83B4-45A2-987B-313DD7FB8E6C}" dt="2024-02-14T08:37:41.453" v="681"/>
          <ac:picMkLst>
            <pc:docMk/>
            <pc:sldMk cId="2444210114" sldId="257"/>
            <ac:picMk id="30" creationId="{EC0F6E06-AE17-ABAC-6427-26419788BEF7}"/>
          </ac:picMkLst>
        </pc:picChg>
        <pc:picChg chg="mod">
          <ac:chgData name="Nithya V" userId="23da4ccc-29e6-4995-916c-9a371b6809ee" providerId="ADAL" clId="{1131CE5D-83B4-45A2-987B-313DD7FB8E6C}" dt="2024-02-14T08:37:41.453" v="681"/>
          <ac:picMkLst>
            <pc:docMk/>
            <pc:sldMk cId="2444210114" sldId="257"/>
            <ac:picMk id="31" creationId="{E6B33935-575E-8EDA-5BD0-60339498DD8F}"/>
          </ac:picMkLst>
        </pc:picChg>
        <pc:picChg chg="mod">
          <ac:chgData name="Nithya V" userId="23da4ccc-29e6-4995-916c-9a371b6809ee" providerId="ADAL" clId="{1131CE5D-83B4-45A2-987B-313DD7FB8E6C}" dt="2024-02-14T08:37:41.453" v="681"/>
          <ac:picMkLst>
            <pc:docMk/>
            <pc:sldMk cId="2444210114" sldId="257"/>
            <ac:picMk id="32" creationId="{8216F643-697D-7A68-EB9B-6434CE977263}"/>
          </ac:picMkLst>
        </pc:picChg>
        <pc:picChg chg="mod">
          <ac:chgData name="Nithya V" userId="23da4ccc-29e6-4995-916c-9a371b6809ee" providerId="ADAL" clId="{1131CE5D-83B4-45A2-987B-313DD7FB8E6C}" dt="2024-02-14T08:37:41.453" v="681"/>
          <ac:picMkLst>
            <pc:docMk/>
            <pc:sldMk cId="2444210114" sldId="257"/>
            <ac:picMk id="33" creationId="{4B830866-B035-ABB9-C8DE-35D7CC6C2D79}"/>
          </ac:picMkLst>
        </pc:picChg>
        <pc:picChg chg="add del mod ord modCrop">
          <ac:chgData name="Nithya V" userId="23da4ccc-29e6-4995-916c-9a371b6809ee" providerId="ADAL" clId="{1131CE5D-83B4-45A2-987B-313DD7FB8E6C}" dt="2024-02-14T12:24:43.568" v="2293" actId="478"/>
          <ac:picMkLst>
            <pc:docMk/>
            <pc:sldMk cId="2444210114" sldId="257"/>
            <ac:picMk id="35" creationId="{1A1E6480-5B60-E31A-B517-13F09F7988EE}"/>
          </ac:picMkLst>
        </pc:picChg>
      </pc:sldChg>
      <pc:sldChg chg="addSp delSp modSp mod setBg chgLayout">
        <pc:chgData name="Nithya V" userId="23da4ccc-29e6-4995-916c-9a371b6809ee" providerId="ADAL" clId="{1131CE5D-83B4-45A2-987B-313DD7FB8E6C}" dt="2024-03-28T06:35:56.561" v="5698" actId="1035"/>
        <pc:sldMkLst>
          <pc:docMk/>
          <pc:sldMk cId="1395451391" sldId="258"/>
        </pc:sldMkLst>
        <pc:spChg chg="add del mod">
          <ac:chgData name="Nithya V" userId="23da4ccc-29e6-4995-916c-9a371b6809ee" providerId="ADAL" clId="{1131CE5D-83B4-45A2-987B-313DD7FB8E6C}" dt="2024-02-14T09:43:39.266" v="1435" actId="478"/>
          <ac:spMkLst>
            <pc:docMk/>
            <pc:sldMk cId="1395451391" sldId="258"/>
            <ac:spMk id="5" creationId="{AC5DDC9F-D7D3-5213-645A-8AABA7A97380}"/>
          </ac:spMkLst>
        </pc:spChg>
        <pc:spChg chg="add del mod">
          <ac:chgData name="Nithya V" userId="23da4ccc-29e6-4995-916c-9a371b6809ee" providerId="ADAL" clId="{1131CE5D-83B4-45A2-987B-313DD7FB8E6C}" dt="2024-02-14T09:43:39.266" v="1435" actId="478"/>
          <ac:spMkLst>
            <pc:docMk/>
            <pc:sldMk cId="1395451391" sldId="258"/>
            <ac:spMk id="7" creationId="{C0FC9234-287C-9611-B5CF-E43FC9046F0B}"/>
          </ac:spMkLst>
        </pc:spChg>
        <pc:spChg chg="add del mod ord">
          <ac:chgData name="Nithya V" userId="23da4ccc-29e6-4995-916c-9a371b6809ee" providerId="ADAL" clId="{1131CE5D-83B4-45A2-987B-313DD7FB8E6C}" dt="2024-02-14T09:35:25.279" v="1217" actId="478"/>
          <ac:spMkLst>
            <pc:docMk/>
            <pc:sldMk cId="1395451391" sldId="258"/>
            <ac:spMk id="8" creationId="{522EC732-190B-1A22-4702-3EA4E6271C90}"/>
          </ac:spMkLst>
        </pc:spChg>
        <pc:spChg chg="add del mod ord">
          <ac:chgData name="Nithya V" userId="23da4ccc-29e6-4995-916c-9a371b6809ee" providerId="ADAL" clId="{1131CE5D-83B4-45A2-987B-313DD7FB8E6C}" dt="2024-02-14T09:43:27.059" v="1434" actId="478"/>
          <ac:spMkLst>
            <pc:docMk/>
            <pc:sldMk cId="1395451391" sldId="258"/>
            <ac:spMk id="9" creationId="{7547E379-E0AA-B39D-7ABA-74111ACF059E}"/>
          </ac:spMkLst>
        </pc:spChg>
        <pc:spChg chg="add del mod">
          <ac:chgData name="Nithya V" userId="23da4ccc-29e6-4995-916c-9a371b6809ee" providerId="ADAL" clId="{1131CE5D-83B4-45A2-987B-313DD7FB8E6C}" dt="2024-02-14T09:40:03.619" v="1418" actId="478"/>
          <ac:spMkLst>
            <pc:docMk/>
            <pc:sldMk cId="1395451391" sldId="258"/>
            <ac:spMk id="10" creationId="{6732D8CD-9397-1B4A-C8C1-8541F148C6B0}"/>
          </ac:spMkLst>
        </pc:spChg>
        <pc:spChg chg="add mod">
          <ac:chgData name="Nithya V" userId="23da4ccc-29e6-4995-916c-9a371b6809ee" providerId="ADAL" clId="{1131CE5D-83B4-45A2-987B-313DD7FB8E6C}" dt="2024-02-14T09:38:10.042" v="1379" actId="571"/>
          <ac:spMkLst>
            <pc:docMk/>
            <pc:sldMk cId="1395451391" sldId="258"/>
            <ac:spMk id="11" creationId="{754CA267-96B1-2CF5-FCE3-AC1D41BAF2E5}"/>
          </ac:spMkLst>
        </pc:spChg>
        <pc:spChg chg="add mod">
          <ac:chgData name="Nithya V" userId="23da4ccc-29e6-4995-916c-9a371b6809ee" providerId="ADAL" clId="{1131CE5D-83B4-45A2-987B-313DD7FB8E6C}" dt="2024-02-14T09:38:09.467" v="1378" actId="571"/>
          <ac:spMkLst>
            <pc:docMk/>
            <pc:sldMk cId="1395451391" sldId="258"/>
            <ac:spMk id="12" creationId="{1DBDB9FF-FBD4-B23D-550E-E2A0F7F528DE}"/>
          </ac:spMkLst>
        </pc:spChg>
        <pc:spChg chg="add mod">
          <ac:chgData name="Nithya V" userId="23da4ccc-29e6-4995-916c-9a371b6809ee" providerId="ADAL" clId="{1131CE5D-83B4-45A2-987B-313DD7FB8E6C}" dt="2024-02-14T09:38:14.910" v="1382" actId="571"/>
          <ac:spMkLst>
            <pc:docMk/>
            <pc:sldMk cId="1395451391" sldId="258"/>
            <ac:spMk id="13" creationId="{B3C91B50-C013-72A9-3202-34FFBE951CE3}"/>
          </ac:spMkLst>
        </pc:spChg>
        <pc:spChg chg="add del mod">
          <ac:chgData name="Nithya V" userId="23da4ccc-29e6-4995-916c-9a371b6809ee" providerId="ADAL" clId="{1131CE5D-83B4-45A2-987B-313DD7FB8E6C}" dt="2024-02-14T09:38:42.315" v="1394" actId="478"/>
          <ac:spMkLst>
            <pc:docMk/>
            <pc:sldMk cId="1395451391" sldId="258"/>
            <ac:spMk id="14" creationId="{0FF4A955-272B-2972-1546-FB0B7BB9837A}"/>
          </ac:spMkLst>
        </pc:spChg>
        <pc:spChg chg="add mod">
          <ac:chgData name="Nithya V" userId="23da4ccc-29e6-4995-916c-9a371b6809ee" providerId="ADAL" clId="{1131CE5D-83B4-45A2-987B-313DD7FB8E6C}" dt="2024-02-14T09:38:22.111" v="1385" actId="571"/>
          <ac:spMkLst>
            <pc:docMk/>
            <pc:sldMk cId="1395451391" sldId="258"/>
            <ac:spMk id="15" creationId="{7FBDCF5B-DAD5-8089-4E61-70794CC49A79}"/>
          </ac:spMkLst>
        </pc:spChg>
        <pc:spChg chg="add del mod">
          <ac:chgData name="Nithya V" userId="23da4ccc-29e6-4995-916c-9a371b6809ee" providerId="ADAL" clId="{1131CE5D-83B4-45A2-987B-313DD7FB8E6C}" dt="2024-02-14T09:40:03.619" v="1418" actId="478"/>
          <ac:spMkLst>
            <pc:docMk/>
            <pc:sldMk cId="1395451391" sldId="258"/>
            <ac:spMk id="16" creationId="{C567FDC0-233D-1DE5-8AE8-1DC962F7DC93}"/>
          </ac:spMkLst>
        </pc:spChg>
        <pc:spChg chg="add del mod">
          <ac:chgData name="Nithya V" userId="23da4ccc-29e6-4995-916c-9a371b6809ee" providerId="ADAL" clId="{1131CE5D-83B4-45A2-987B-313DD7FB8E6C}" dt="2024-02-14T09:40:03.619" v="1418" actId="478"/>
          <ac:spMkLst>
            <pc:docMk/>
            <pc:sldMk cId="1395451391" sldId="258"/>
            <ac:spMk id="17" creationId="{47E38BB5-A09F-80F9-DB22-52B148934299}"/>
          </ac:spMkLst>
        </pc:spChg>
        <pc:spChg chg="add del mod ord">
          <ac:chgData name="Nithya V" userId="23da4ccc-29e6-4995-916c-9a371b6809ee" providerId="ADAL" clId="{1131CE5D-83B4-45A2-987B-313DD7FB8E6C}" dt="2024-02-14T09:40:16.061" v="1420" actId="931"/>
          <ac:spMkLst>
            <pc:docMk/>
            <pc:sldMk cId="1395451391" sldId="258"/>
            <ac:spMk id="18" creationId="{2D3AD759-23C2-163C-844F-AEB258D176D6}"/>
          </ac:spMkLst>
        </pc:spChg>
        <pc:spChg chg="add del mod ord">
          <ac:chgData name="Nithya V" userId="23da4ccc-29e6-4995-916c-9a371b6809ee" providerId="ADAL" clId="{1131CE5D-83B4-45A2-987B-313DD7FB8E6C}" dt="2024-02-14T09:42:10.051" v="1425" actId="931"/>
          <ac:spMkLst>
            <pc:docMk/>
            <pc:sldMk cId="1395451391" sldId="258"/>
            <ac:spMk id="19" creationId="{905F36B7-4A70-F099-BD8D-C08D6EA94BA3}"/>
          </ac:spMkLst>
        </pc:spChg>
        <pc:spChg chg="add del mod ord">
          <ac:chgData name="Nithya V" userId="23da4ccc-29e6-4995-916c-9a371b6809ee" providerId="ADAL" clId="{1131CE5D-83B4-45A2-987B-313DD7FB8E6C}" dt="2024-02-14T09:43:11.487" v="1431" actId="931"/>
          <ac:spMkLst>
            <pc:docMk/>
            <pc:sldMk cId="1395451391" sldId="258"/>
            <ac:spMk id="20" creationId="{A14F0BE8-1B83-EC33-EC20-CFE681EBF9BA}"/>
          </ac:spMkLst>
        </pc:spChg>
        <pc:spChg chg="add del mod">
          <ac:chgData name="Nithya V" userId="23da4ccc-29e6-4995-916c-9a371b6809ee" providerId="ADAL" clId="{1131CE5D-83B4-45A2-987B-313DD7FB8E6C}" dt="2024-02-14T09:42:04.630" v="1423" actId="931"/>
          <ac:spMkLst>
            <pc:docMk/>
            <pc:sldMk cId="1395451391" sldId="258"/>
            <ac:spMk id="24" creationId="{BE5F3D6D-B6F5-699D-00B9-C074472792DB}"/>
          </ac:spMkLst>
        </pc:spChg>
        <pc:spChg chg="add mod">
          <ac:chgData name="Nithya V" userId="23da4ccc-29e6-4995-916c-9a371b6809ee" providerId="ADAL" clId="{1131CE5D-83B4-45A2-987B-313DD7FB8E6C}" dt="2024-03-28T06:35:56.561" v="5698" actId="1035"/>
          <ac:spMkLst>
            <pc:docMk/>
            <pc:sldMk cId="1395451391" sldId="258"/>
            <ac:spMk id="32" creationId="{B7080DD2-5E22-16D8-8686-3483B70D9AF2}"/>
          </ac:spMkLst>
        </pc:spChg>
        <pc:spChg chg="add mod">
          <ac:chgData name="Nithya V" userId="23da4ccc-29e6-4995-916c-9a371b6809ee" providerId="ADAL" clId="{1131CE5D-83B4-45A2-987B-313DD7FB8E6C}" dt="2024-03-28T06:32:16.483" v="5640" actId="1076"/>
          <ac:spMkLst>
            <pc:docMk/>
            <pc:sldMk cId="1395451391" sldId="258"/>
            <ac:spMk id="34" creationId="{A05A104B-9CD1-52FF-1868-AD07D54E0ED9}"/>
          </ac:spMkLst>
        </pc:spChg>
        <pc:spChg chg="add mod">
          <ac:chgData name="Nithya V" userId="23da4ccc-29e6-4995-916c-9a371b6809ee" providerId="ADAL" clId="{1131CE5D-83B4-45A2-987B-313DD7FB8E6C}" dt="2024-03-28T06:32:28.369" v="5644" actId="1036"/>
          <ac:spMkLst>
            <pc:docMk/>
            <pc:sldMk cId="1395451391" sldId="258"/>
            <ac:spMk id="35" creationId="{C69C3616-E6FB-FF60-7CE9-5001B9D1B22D}"/>
          </ac:spMkLst>
        </pc:spChg>
        <pc:spChg chg="add mod">
          <ac:chgData name="Nithya V" userId="23da4ccc-29e6-4995-916c-9a371b6809ee" providerId="ADAL" clId="{1131CE5D-83B4-45A2-987B-313DD7FB8E6C}" dt="2024-03-28T06:32:08.103" v="5639" actId="404"/>
          <ac:spMkLst>
            <pc:docMk/>
            <pc:sldMk cId="1395451391" sldId="258"/>
            <ac:spMk id="36" creationId="{A4CF36BC-CC00-CA38-1089-8A5DF657F62D}"/>
          </ac:spMkLst>
        </pc:spChg>
        <pc:spChg chg="add mod">
          <ac:chgData name="Nithya V" userId="23da4ccc-29e6-4995-916c-9a371b6809ee" providerId="ADAL" clId="{1131CE5D-83B4-45A2-987B-313DD7FB8E6C}" dt="2024-03-28T06:32:08.103" v="5639" actId="404"/>
          <ac:spMkLst>
            <pc:docMk/>
            <pc:sldMk cId="1395451391" sldId="258"/>
            <ac:spMk id="37" creationId="{91BC242F-CCD0-2D85-A89A-69EA205B4EE8}"/>
          </ac:spMkLst>
        </pc:spChg>
        <pc:picChg chg="add del mod">
          <ac:chgData name="Nithya V" userId="23da4ccc-29e6-4995-916c-9a371b6809ee" providerId="ADAL" clId="{1131CE5D-83B4-45A2-987B-313DD7FB8E6C}" dt="2024-02-14T09:41:59.681" v="1422" actId="478"/>
          <ac:picMkLst>
            <pc:docMk/>
            <pc:sldMk cId="1395451391" sldId="258"/>
            <ac:picMk id="22" creationId="{D9783284-8F68-AC5C-4B49-C8BF506BB1FA}"/>
          </ac:picMkLst>
        </pc:picChg>
        <pc:picChg chg="add mod">
          <ac:chgData name="Nithya V" userId="23da4ccc-29e6-4995-916c-9a371b6809ee" providerId="ADAL" clId="{1131CE5D-83B4-45A2-987B-313DD7FB8E6C}" dt="2024-02-14T09:44:32.216" v="1447" actId="1076"/>
          <ac:picMkLst>
            <pc:docMk/>
            <pc:sldMk cId="1395451391" sldId="258"/>
            <ac:picMk id="26" creationId="{4AB28B12-E9D5-4E36-B8BE-4C12A1A1B3D8}"/>
          </ac:picMkLst>
        </pc:picChg>
        <pc:picChg chg="add mod ord">
          <ac:chgData name="Nithya V" userId="23da4ccc-29e6-4995-916c-9a371b6809ee" providerId="ADAL" clId="{1131CE5D-83B4-45A2-987B-313DD7FB8E6C}" dt="2024-02-14T09:44:28.879" v="1446" actId="1076"/>
          <ac:picMkLst>
            <pc:docMk/>
            <pc:sldMk cId="1395451391" sldId="258"/>
            <ac:picMk id="28" creationId="{FB200A8A-A4C6-3964-BE61-EEC4C62E9046}"/>
          </ac:picMkLst>
        </pc:picChg>
        <pc:picChg chg="add mod">
          <ac:chgData name="Nithya V" userId="23da4ccc-29e6-4995-916c-9a371b6809ee" providerId="ADAL" clId="{1131CE5D-83B4-45A2-987B-313DD7FB8E6C}" dt="2024-02-14T09:44:35.279" v="1448" actId="1076"/>
          <ac:picMkLst>
            <pc:docMk/>
            <pc:sldMk cId="1395451391" sldId="258"/>
            <ac:picMk id="30" creationId="{9A3A486A-542B-1A15-F3C2-A631510B2AF5}"/>
          </ac:picMkLst>
        </pc:picChg>
      </pc:sldChg>
      <pc:sldChg chg="addSp delSp modSp new mod ord">
        <pc:chgData name="Nithya V" userId="23da4ccc-29e6-4995-916c-9a371b6809ee" providerId="ADAL" clId="{1131CE5D-83B4-45A2-987B-313DD7FB8E6C}" dt="2024-03-28T06:34:21.046" v="5668" actId="404"/>
        <pc:sldMkLst>
          <pc:docMk/>
          <pc:sldMk cId="3945320382" sldId="259"/>
        </pc:sldMkLst>
        <pc:spChg chg="del">
          <ac:chgData name="Nithya V" userId="23da4ccc-29e6-4995-916c-9a371b6809ee" providerId="ADAL" clId="{1131CE5D-83B4-45A2-987B-313DD7FB8E6C}" dt="2024-02-14T09:43:46.273" v="1437" actId="478"/>
          <ac:spMkLst>
            <pc:docMk/>
            <pc:sldMk cId="3945320382" sldId="259"/>
            <ac:spMk id="2" creationId="{DC8D4C7F-677C-06F6-5DA5-9D1C86132A1C}"/>
          </ac:spMkLst>
        </pc:spChg>
        <pc:spChg chg="del">
          <ac:chgData name="Nithya V" userId="23da4ccc-29e6-4995-916c-9a371b6809ee" providerId="ADAL" clId="{1131CE5D-83B4-45A2-987B-313DD7FB8E6C}" dt="2024-02-14T09:43:46.273" v="1437" actId="478"/>
          <ac:spMkLst>
            <pc:docMk/>
            <pc:sldMk cId="3945320382" sldId="259"/>
            <ac:spMk id="3" creationId="{C3CD635C-FEEB-F1C0-BF4F-DA4FF491236E}"/>
          </ac:spMkLst>
        </pc:spChg>
        <pc:spChg chg="del">
          <ac:chgData name="Nithya V" userId="23da4ccc-29e6-4995-916c-9a371b6809ee" providerId="ADAL" clId="{1131CE5D-83B4-45A2-987B-313DD7FB8E6C}" dt="2024-02-14T09:43:46.273" v="1437" actId="478"/>
          <ac:spMkLst>
            <pc:docMk/>
            <pc:sldMk cId="3945320382" sldId="259"/>
            <ac:spMk id="4" creationId="{6DBF9A21-A029-E5D0-A946-80EAEDA1BB3B}"/>
          </ac:spMkLst>
        </pc:spChg>
        <pc:spChg chg="add mod">
          <ac:chgData name="Nithya V" userId="23da4ccc-29e6-4995-916c-9a371b6809ee" providerId="ADAL" clId="{1131CE5D-83B4-45A2-987B-313DD7FB8E6C}" dt="2024-03-28T06:34:21.046" v="5668" actId="404"/>
          <ac:spMkLst>
            <pc:docMk/>
            <pc:sldMk cId="3945320382" sldId="259"/>
            <ac:spMk id="5" creationId="{93BB7532-04A3-3CFE-E4EB-9597B20E884D}"/>
          </ac:spMkLst>
        </pc:spChg>
        <pc:spChg chg="add mod">
          <ac:chgData name="Nithya V" userId="23da4ccc-29e6-4995-916c-9a371b6809ee" providerId="ADAL" clId="{1131CE5D-83B4-45A2-987B-313DD7FB8E6C}" dt="2024-03-28T06:34:21.046" v="5668" actId="404"/>
          <ac:spMkLst>
            <pc:docMk/>
            <pc:sldMk cId="3945320382" sldId="259"/>
            <ac:spMk id="6" creationId="{17ED9DDC-815E-6CA0-266A-744203F7CED4}"/>
          </ac:spMkLst>
        </pc:spChg>
        <pc:spChg chg="add del mod">
          <ac:chgData name="Nithya V" userId="23da4ccc-29e6-4995-916c-9a371b6809ee" providerId="ADAL" clId="{1131CE5D-83B4-45A2-987B-313DD7FB8E6C}" dt="2024-02-14T09:59:30.735" v="1586" actId="478"/>
          <ac:spMkLst>
            <pc:docMk/>
            <pc:sldMk cId="3945320382" sldId="259"/>
            <ac:spMk id="16" creationId="{514ABE90-E4E9-FA51-C696-E09586CEA68C}"/>
          </ac:spMkLst>
        </pc:spChg>
        <pc:spChg chg="add mod">
          <ac:chgData name="Nithya V" userId="23da4ccc-29e6-4995-916c-9a371b6809ee" providerId="ADAL" clId="{1131CE5D-83B4-45A2-987B-313DD7FB8E6C}" dt="2024-02-14T09:58:40.408" v="1556" actId="571"/>
          <ac:spMkLst>
            <pc:docMk/>
            <pc:sldMk cId="3945320382" sldId="259"/>
            <ac:spMk id="18" creationId="{88170D0D-7926-C895-9805-A7E2D5B4AD65}"/>
          </ac:spMkLst>
        </pc:spChg>
        <pc:grpChg chg="add mod">
          <ac:chgData name="Nithya V" userId="23da4ccc-29e6-4995-916c-9a371b6809ee" providerId="ADAL" clId="{1131CE5D-83B4-45A2-987B-313DD7FB8E6C}" dt="2024-02-14T09:59:27.695" v="1585" actId="1038"/>
          <ac:grpSpMkLst>
            <pc:docMk/>
            <pc:sldMk cId="3945320382" sldId="259"/>
            <ac:grpSpMk id="11" creationId="{3012D259-CF33-A851-7FEA-E13ADEEE851D}"/>
          </ac:grpSpMkLst>
        </pc:grpChg>
        <pc:picChg chg="add mod">
          <ac:chgData name="Nithya V" userId="23da4ccc-29e6-4995-916c-9a371b6809ee" providerId="ADAL" clId="{1131CE5D-83B4-45A2-987B-313DD7FB8E6C}" dt="2024-02-26T04:40:15.585" v="5531" actId="962"/>
          <ac:picMkLst>
            <pc:docMk/>
            <pc:sldMk cId="3945320382" sldId="259"/>
            <ac:picMk id="3" creationId="{07BD9648-5D19-D6A9-7D8F-A84159E291B7}"/>
          </ac:picMkLst>
        </pc:picChg>
        <pc:picChg chg="add del mod">
          <ac:chgData name="Nithya V" userId="23da4ccc-29e6-4995-916c-9a371b6809ee" providerId="ADAL" clId="{1131CE5D-83B4-45A2-987B-313DD7FB8E6C}" dt="2024-02-14T09:52:48.066" v="1496" actId="478"/>
          <ac:picMkLst>
            <pc:docMk/>
            <pc:sldMk cId="3945320382" sldId="259"/>
            <ac:picMk id="8" creationId="{D89166BE-F61A-3386-02CE-CEAA76F979B2}"/>
          </ac:picMkLst>
        </pc:picChg>
        <pc:picChg chg="add del mod modCrop">
          <ac:chgData name="Nithya V" userId="23da4ccc-29e6-4995-916c-9a371b6809ee" providerId="ADAL" clId="{1131CE5D-83B4-45A2-987B-313DD7FB8E6C}" dt="2024-02-26T04:38:43.391" v="5527" actId="732"/>
          <ac:picMkLst>
            <pc:docMk/>
            <pc:sldMk cId="3945320382" sldId="259"/>
            <ac:picMk id="10" creationId="{915C69CC-8611-35EF-61AF-CBE50F8F5775}"/>
          </ac:picMkLst>
        </pc:picChg>
        <pc:picChg chg="mod">
          <ac:chgData name="Nithya V" userId="23da4ccc-29e6-4995-916c-9a371b6809ee" providerId="ADAL" clId="{1131CE5D-83B4-45A2-987B-313DD7FB8E6C}" dt="2024-02-14T09:54:17.093" v="1504"/>
          <ac:picMkLst>
            <pc:docMk/>
            <pc:sldMk cId="3945320382" sldId="259"/>
            <ac:picMk id="12" creationId="{4F972705-B66A-AAD4-2519-7EB623B7D1B6}"/>
          </ac:picMkLst>
        </pc:picChg>
        <pc:picChg chg="mod">
          <ac:chgData name="Nithya V" userId="23da4ccc-29e6-4995-916c-9a371b6809ee" providerId="ADAL" clId="{1131CE5D-83B4-45A2-987B-313DD7FB8E6C}" dt="2024-02-14T09:54:17.093" v="1504"/>
          <ac:picMkLst>
            <pc:docMk/>
            <pc:sldMk cId="3945320382" sldId="259"/>
            <ac:picMk id="13" creationId="{9B935F34-0E59-C98F-AE12-37B9B37AE8F4}"/>
          </ac:picMkLst>
        </pc:picChg>
        <pc:picChg chg="mod">
          <ac:chgData name="Nithya V" userId="23da4ccc-29e6-4995-916c-9a371b6809ee" providerId="ADAL" clId="{1131CE5D-83B4-45A2-987B-313DD7FB8E6C}" dt="2024-02-14T09:54:17.093" v="1504"/>
          <ac:picMkLst>
            <pc:docMk/>
            <pc:sldMk cId="3945320382" sldId="259"/>
            <ac:picMk id="14" creationId="{D7B0EE5E-54B9-2FC9-AE8D-A3D390CB0A63}"/>
          </ac:picMkLst>
        </pc:picChg>
        <pc:picChg chg="mod">
          <ac:chgData name="Nithya V" userId="23da4ccc-29e6-4995-916c-9a371b6809ee" providerId="ADAL" clId="{1131CE5D-83B4-45A2-987B-313DD7FB8E6C}" dt="2024-02-14T09:54:17.093" v="1504"/>
          <ac:picMkLst>
            <pc:docMk/>
            <pc:sldMk cId="3945320382" sldId="259"/>
            <ac:picMk id="15" creationId="{69AD951F-6C68-8EE7-72CB-D308237A35B0}"/>
          </ac:picMkLst>
        </pc:picChg>
        <pc:picChg chg="add mod">
          <ac:chgData name="Nithya V" userId="23da4ccc-29e6-4995-916c-9a371b6809ee" providerId="ADAL" clId="{1131CE5D-83B4-45A2-987B-313DD7FB8E6C}" dt="2024-02-14T09:58:40.408" v="1556" actId="571"/>
          <ac:picMkLst>
            <pc:docMk/>
            <pc:sldMk cId="3945320382" sldId="259"/>
            <ac:picMk id="17" creationId="{282E3358-BEB3-7029-DAD9-779302C842EA}"/>
          </ac:picMkLst>
        </pc:picChg>
      </pc:sldChg>
      <pc:sldChg chg="addSp delSp modSp new mod ord modClrScheme chgLayout">
        <pc:chgData name="Nithya V" userId="23da4ccc-29e6-4995-916c-9a371b6809ee" providerId="ADAL" clId="{1131CE5D-83B4-45A2-987B-313DD7FB8E6C}" dt="2024-03-28T06:37:28.257" v="5710" actId="2711"/>
        <pc:sldMkLst>
          <pc:docMk/>
          <pc:sldMk cId="492781933" sldId="260"/>
        </pc:sldMkLst>
        <pc:spChg chg="add mod topLvl">
          <ac:chgData name="Nithya V" userId="23da4ccc-29e6-4995-916c-9a371b6809ee" providerId="ADAL" clId="{1131CE5D-83B4-45A2-987B-313DD7FB8E6C}" dt="2024-03-28T06:37:28.257" v="5710" actId="2711"/>
          <ac:spMkLst>
            <pc:docMk/>
            <pc:sldMk cId="492781933" sldId="260"/>
            <ac:spMk id="2" creationId="{626F8689-F47F-BE56-1B04-4799D8DA511E}"/>
          </ac:spMkLst>
        </pc:spChg>
        <pc:spChg chg="del">
          <ac:chgData name="Nithya V" userId="23da4ccc-29e6-4995-916c-9a371b6809ee" providerId="ADAL" clId="{1131CE5D-83B4-45A2-987B-313DD7FB8E6C}" dt="2024-02-14T10:04:28.130" v="1590" actId="478"/>
          <ac:spMkLst>
            <pc:docMk/>
            <pc:sldMk cId="492781933" sldId="260"/>
            <ac:spMk id="2" creationId="{BB9C2EC6-FAE7-FA90-A06B-728843C276D6}"/>
          </ac:spMkLst>
        </pc:spChg>
        <pc:spChg chg="add mod topLvl">
          <ac:chgData name="Nithya V" userId="23da4ccc-29e6-4995-916c-9a371b6809ee" providerId="ADAL" clId="{1131CE5D-83B4-45A2-987B-313DD7FB8E6C}" dt="2024-03-28T06:37:21.949" v="5709" actId="404"/>
          <ac:spMkLst>
            <pc:docMk/>
            <pc:sldMk cId="492781933" sldId="260"/>
            <ac:spMk id="3" creationId="{05944231-A3C1-0F64-E6EF-574C645C6706}"/>
          </ac:spMkLst>
        </pc:spChg>
        <pc:spChg chg="del">
          <ac:chgData name="Nithya V" userId="23da4ccc-29e6-4995-916c-9a371b6809ee" providerId="ADAL" clId="{1131CE5D-83B4-45A2-987B-313DD7FB8E6C}" dt="2024-02-14T10:04:28.130" v="1590" actId="478"/>
          <ac:spMkLst>
            <pc:docMk/>
            <pc:sldMk cId="492781933" sldId="260"/>
            <ac:spMk id="3" creationId="{9B75775C-BA5D-FA5C-309F-DF462B0D7C02}"/>
          </ac:spMkLst>
        </pc:spChg>
        <pc:spChg chg="add mod topLvl">
          <ac:chgData name="Nithya V" userId="23da4ccc-29e6-4995-916c-9a371b6809ee" providerId="ADAL" clId="{1131CE5D-83B4-45A2-987B-313DD7FB8E6C}" dt="2024-03-28T06:37:21.949" v="5709" actId="404"/>
          <ac:spMkLst>
            <pc:docMk/>
            <pc:sldMk cId="492781933" sldId="260"/>
            <ac:spMk id="4" creationId="{A0D3E777-4A0A-CB5D-FBFF-239E3E686B9C}"/>
          </ac:spMkLst>
        </pc:spChg>
        <pc:spChg chg="del">
          <ac:chgData name="Nithya V" userId="23da4ccc-29e6-4995-916c-9a371b6809ee" providerId="ADAL" clId="{1131CE5D-83B4-45A2-987B-313DD7FB8E6C}" dt="2024-02-14T10:04:28.130" v="1590" actId="478"/>
          <ac:spMkLst>
            <pc:docMk/>
            <pc:sldMk cId="492781933" sldId="260"/>
            <ac:spMk id="4" creationId="{C066AA0B-49A4-A332-857C-A24993136296}"/>
          </ac:spMkLst>
        </pc:spChg>
        <pc:spChg chg="add mod topLvl">
          <ac:chgData name="Nithya V" userId="23da4ccc-29e6-4995-916c-9a371b6809ee" providerId="ADAL" clId="{1131CE5D-83B4-45A2-987B-313DD7FB8E6C}" dt="2024-03-28T06:37:21.949" v="5709" actId="404"/>
          <ac:spMkLst>
            <pc:docMk/>
            <pc:sldMk cId="492781933" sldId="260"/>
            <ac:spMk id="5" creationId="{5C25DD79-45CD-6580-6DB1-DC405394C802}"/>
          </ac:spMkLst>
        </pc:spChg>
        <pc:spChg chg="add mod topLvl">
          <ac:chgData name="Nithya V" userId="23da4ccc-29e6-4995-916c-9a371b6809ee" providerId="ADAL" clId="{1131CE5D-83B4-45A2-987B-313DD7FB8E6C}" dt="2024-03-28T06:37:21.949" v="5709" actId="404"/>
          <ac:spMkLst>
            <pc:docMk/>
            <pc:sldMk cId="492781933" sldId="260"/>
            <ac:spMk id="6" creationId="{96D3948B-3DB8-F974-2D4C-6B200C71FE61}"/>
          </ac:spMkLst>
        </pc:spChg>
        <pc:spChg chg="add del mod">
          <ac:chgData name="Nithya V" userId="23da4ccc-29e6-4995-916c-9a371b6809ee" providerId="ADAL" clId="{1131CE5D-83B4-45A2-987B-313DD7FB8E6C}" dt="2024-02-14T10:35:46.096" v="1637" actId="478"/>
          <ac:spMkLst>
            <pc:docMk/>
            <pc:sldMk cId="492781933" sldId="260"/>
            <ac:spMk id="15" creationId="{68FC9E6B-8520-EB5D-9BB8-2534A62E20F1}"/>
          </ac:spMkLst>
        </pc:spChg>
        <pc:spChg chg="add del mod ord">
          <ac:chgData name="Nithya V" userId="23da4ccc-29e6-4995-916c-9a371b6809ee" providerId="ADAL" clId="{1131CE5D-83B4-45A2-987B-313DD7FB8E6C}" dt="2024-02-14T10:36:50.256" v="1639" actId="931"/>
          <ac:spMkLst>
            <pc:docMk/>
            <pc:sldMk cId="492781933" sldId="260"/>
            <ac:spMk id="16" creationId="{44C554E3-1C62-4E7D-4ED9-482A422A3F95}"/>
          </ac:spMkLst>
        </pc:spChg>
        <pc:grpChg chg="add del mod">
          <ac:chgData name="Nithya V" userId="23da4ccc-29e6-4995-916c-9a371b6809ee" providerId="ADAL" clId="{1131CE5D-83B4-45A2-987B-313DD7FB8E6C}" dt="2024-02-15T12:26:19.511" v="5427" actId="165"/>
          <ac:grpSpMkLst>
            <pc:docMk/>
            <pc:sldMk cId="492781933" sldId="260"/>
            <ac:grpSpMk id="7" creationId="{C4EA2C1D-D849-4A28-75CF-995B2DAD60CE}"/>
          </ac:grpSpMkLst>
        </pc:grpChg>
        <pc:grpChg chg="add mod">
          <ac:chgData name="Nithya V" userId="23da4ccc-29e6-4995-916c-9a371b6809ee" providerId="ADAL" clId="{1131CE5D-83B4-45A2-987B-313DD7FB8E6C}" dt="2024-02-15T12:26:30.765" v="5439" actId="1036"/>
          <ac:grpSpMkLst>
            <pc:docMk/>
            <pc:sldMk cId="492781933" sldId="260"/>
            <ac:grpSpMk id="8" creationId="{8CF57608-6E31-94D8-3CB4-B8E597F3C5E5}"/>
          </ac:grpSpMkLst>
        </pc:grpChg>
        <pc:picChg chg="add del mod">
          <ac:chgData name="Nithya V" userId="23da4ccc-29e6-4995-916c-9a371b6809ee" providerId="ADAL" clId="{1131CE5D-83B4-45A2-987B-313DD7FB8E6C}" dt="2024-02-14T10:24:01.735" v="1599" actId="478"/>
          <ac:picMkLst>
            <pc:docMk/>
            <pc:sldMk cId="492781933" sldId="260"/>
            <ac:picMk id="6" creationId="{CAD590FE-A35A-6DCD-5E5D-F66375404BD0}"/>
          </ac:picMkLst>
        </pc:picChg>
        <pc:picChg chg="add del mod">
          <ac:chgData name="Nithya V" userId="23da4ccc-29e6-4995-916c-9a371b6809ee" providerId="ADAL" clId="{1131CE5D-83B4-45A2-987B-313DD7FB8E6C}" dt="2024-02-14T10:29:23.962" v="1607" actId="478"/>
          <ac:picMkLst>
            <pc:docMk/>
            <pc:sldMk cId="492781933" sldId="260"/>
            <ac:picMk id="8" creationId="{1F9256AB-47F8-97C4-088D-AB12EE5794B6}"/>
          </ac:picMkLst>
        </pc:picChg>
        <pc:picChg chg="add del mod">
          <ac:chgData name="Nithya V" userId="23da4ccc-29e6-4995-916c-9a371b6809ee" providerId="ADAL" clId="{1131CE5D-83B4-45A2-987B-313DD7FB8E6C}" dt="2024-02-14T10:29:27.916" v="1610" actId="478"/>
          <ac:picMkLst>
            <pc:docMk/>
            <pc:sldMk cId="492781933" sldId="260"/>
            <ac:picMk id="10" creationId="{9DCADD38-3A68-9D4E-CCC8-B944CFF000F9}"/>
          </ac:picMkLst>
        </pc:picChg>
        <pc:picChg chg="add del mod">
          <ac:chgData name="Nithya V" userId="23da4ccc-29e6-4995-916c-9a371b6809ee" providerId="ADAL" clId="{1131CE5D-83B4-45A2-987B-313DD7FB8E6C}" dt="2024-02-14T10:32:43.231" v="1618" actId="478"/>
          <ac:picMkLst>
            <pc:docMk/>
            <pc:sldMk cId="492781933" sldId="260"/>
            <ac:picMk id="12" creationId="{2DC647BE-05BC-7CA3-16DE-4320A48C854A}"/>
          </ac:picMkLst>
        </pc:picChg>
        <pc:picChg chg="add mod">
          <ac:chgData name="Nithya V" userId="23da4ccc-29e6-4995-916c-9a371b6809ee" providerId="ADAL" clId="{1131CE5D-83B4-45A2-987B-313DD7FB8E6C}" dt="2024-02-14T10:34:25.504" v="1626" actId="1076"/>
          <ac:picMkLst>
            <pc:docMk/>
            <pc:sldMk cId="492781933" sldId="260"/>
            <ac:picMk id="14" creationId="{C66DD3D1-C719-92E1-6183-6BFEDCE87EE3}"/>
          </ac:picMkLst>
        </pc:picChg>
        <pc:picChg chg="add mod">
          <ac:chgData name="Nithya V" userId="23da4ccc-29e6-4995-916c-9a371b6809ee" providerId="ADAL" clId="{1131CE5D-83B4-45A2-987B-313DD7FB8E6C}" dt="2024-02-14T10:36:52.446" v="1640" actId="27614"/>
          <ac:picMkLst>
            <pc:docMk/>
            <pc:sldMk cId="492781933" sldId="260"/>
            <ac:picMk id="18" creationId="{D1C9B281-6976-80DA-AE92-E0AB93059FF5}"/>
          </ac:picMkLst>
        </pc:picChg>
        <pc:picChg chg="add del mod">
          <ac:chgData name="Nithya V" userId="23da4ccc-29e6-4995-916c-9a371b6809ee" providerId="ADAL" clId="{1131CE5D-83B4-45A2-987B-313DD7FB8E6C}" dt="2024-02-14T11:08:51.317" v="1677" actId="478"/>
          <ac:picMkLst>
            <pc:docMk/>
            <pc:sldMk cId="492781933" sldId="260"/>
            <ac:picMk id="20" creationId="{88D212E3-11EE-426D-1B06-9CD94F50131C}"/>
          </ac:picMkLst>
        </pc:picChg>
      </pc:sldChg>
      <pc:sldChg chg="addSp delSp modSp new mod ord">
        <pc:chgData name="Nithya V" userId="23da4ccc-29e6-4995-916c-9a371b6809ee" providerId="ADAL" clId="{1131CE5D-83B4-45A2-987B-313DD7FB8E6C}" dt="2024-03-28T06:34:12.249" v="5666" actId="1076"/>
        <pc:sldMkLst>
          <pc:docMk/>
          <pc:sldMk cId="2273700100" sldId="261"/>
        </pc:sldMkLst>
        <pc:spChg chg="del">
          <ac:chgData name="Nithya V" userId="23da4ccc-29e6-4995-916c-9a371b6809ee" providerId="ADAL" clId="{1131CE5D-83B4-45A2-987B-313DD7FB8E6C}" dt="2024-02-14T10:04:34.827" v="1592" actId="478"/>
          <ac:spMkLst>
            <pc:docMk/>
            <pc:sldMk cId="2273700100" sldId="261"/>
            <ac:spMk id="2" creationId="{66F642AC-17F1-2E54-EFD5-C81BDC4B7E6A}"/>
          </ac:spMkLst>
        </pc:spChg>
        <pc:spChg chg="del">
          <ac:chgData name="Nithya V" userId="23da4ccc-29e6-4995-916c-9a371b6809ee" providerId="ADAL" clId="{1131CE5D-83B4-45A2-987B-313DD7FB8E6C}" dt="2024-02-14T10:04:34.827" v="1592" actId="478"/>
          <ac:spMkLst>
            <pc:docMk/>
            <pc:sldMk cId="2273700100" sldId="261"/>
            <ac:spMk id="3" creationId="{9DDA2821-3066-3C53-436D-EB676C90AD15}"/>
          </ac:spMkLst>
        </pc:spChg>
        <pc:spChg chg="del">
          <ac:chgData name="Nithya V" userId="23da4ccc-29e6-4995-916c-9a371b6809ee" providerId="ADAL" clId="{1131CE5D-83B4-45A2-987B-313DD7FB8E6C}" dt="2024-02-14T10:04:34.827" v="1592" actId="478"/>
          <ac:spMkLst>
            <pc:docMk/>
            <pc:sldMk cId="2273700100" sldId="261"/>
            <ac:spMk id="4" creationId="{764C134E-506D-F9C7-8213-7EF5E2D0F07C}"/>
          </ac:spMkLst>
        </pc:spChg>
        <pc:spChg chg="add mod">
          <ac:chgData name="Nithya V" userId="23da4ccc-29e6-4995-916c-9a371b6809ee" providerId="ADAL" clId="{1131CE5D-83B4-45A2-987B-313DD7FB8E6C}" dt="2024-03-28T06:34:12.249" v="5666" actId="1076"/>
          <ac:spMkLst>
            <pc:docMk/>
            <pc:sldMk cId="2273700100" sldId="261"/>
            <ac:spMk id="8" creationId="{21A3FE59-328F-E6A8-5D36-114C625F33C0}"/>
          </ac:spMkLst>
        </pc:spChg>
        <pc:spChg chg="add mod">
          <ac:chgData name="Nithya V" userId="23da4ccc-29e6-4995-916c-9a371b6809ee" providerId="ADAL" clId="{1131CE5D-83B4-45A2-987B-313DD7FB8E6C}" dt="2024-03-28T06:34:12.249" v="5666" actId="1076"/>
          <ac:spMkLst>
            <pc:docMk/>
            <pc:sldMk cId="2273700100" sldId="261"/>
            <ac:spMk id="10" creationId="{82008E25-4220-8F8B-84D1-EBF28470264C}"/>
          </ac:spMkLst>
        </pc:spChg>
        <pc:picChg chg="add mod modCrop">
          <ac:chgData name="Nithya V" userId="23da4ccc-29e6-4995-916c-9a371b6809ee" providerId="ADAL" clId="{1131CE5D-83B4-45A2-987B-313DD7FB8E6C}" dt="2024-02-14T11:13:05.687" v="1731" actId="1076"/>
          <ac:picMkLst>
            <pc:docMk/>
            <pc:sldMk cId="2273700100" sldId="261"/>
            <ac:picMk id="6" creationId="{718A18EA-5102-A5C0-8B59-4A0CDA5DF246}"/>
          </ac:picMkLst>
        </pc:picChg>
      </pc:sldChg>
      <pc:sldChg chg="addSp delSp modSp new mod">
        <pc:chgData name="Nithya V" userId="23da4ccc-29e6-4995-916c-9a371b6809ee" providerId="ADAL" clId="{1131CE5D-83B4-45A2-987B-313DD7FB8E6C}" dt="2024-03-28T06:36:30.200" v="5701" actId="1076"/>
        <pc:sldMkLst>
          <pc:docMk/>
          <pc:sldMk cId="63753230" sldId="262"/>
        </pc:sldMkLst>
        <pc:spChg chg="del">
          <ac:chgData name="Nithya V" userId="23da4ccc-29e6-4995-916c-9a371b6809ee" providerId="ADAL" clId="{1131CE5D-83B4-45A2-987B-313DD7FB8E6C}" dt="2024-02-14T11:13:49.528" v="1737" actId="478"/>
          <ac:spMkLst>
            <pc:docMk/>
            <pc:sldMk cId="63753230" sldId="262"/>
            <ac:spMk id="2" creationId="{50BDDC56-FE76-CFF0-E9F2-9F2FA2ADD76A}"/>
          </ac:spMkLst>
        </pc:spChg>
        <pc:spChg chg="add mod topLvl">
          <ac:chgData name="Nithya V" userId="23da4ccc-29e6-4995-916c-9a371b6809ee" providerId="ADAL" clId="{1131CE5D-83B4-45A2-987B-313DD7FB8E6C}" dt="2024-03-28T06:36:26.472" v="5700" actId="1076"/>
          <ac:spMkLst>
            <pc:docMk/>
            <pc:sldMk cId="63753230" sldId="262"/>
            <ac:spMk id="6" creationId="{DAB3F441-C39B-9946-858E-FCFFB9094991}"/>
          </ac:spMkLst>
        </pc:spChg>
        <pc:spChg chg="add mod topLvl">
          <ac:chgData name="Nithya V" userId="23da4ccc-29e6-4995-916c-9a371b6809ee" providerId="ADAL" clId="{1131CE5D-83B4-45A2-987B-313DD7FB8E6C}" dt="2024-03-28T06:34:32.822" v="5670" actId="404"/>
          <ac:spMkLst>
            <pc:docMk/>
            <pc:sldMk cId="63753230" sldId="262"/>
            <ac:spMk id="8" creationId="{D9B3D3D5-5E23-7D05-0A4A-A142AC3B948E}"/>
          </ac:spMkLst>
        </pc:spChg>
        <pc:spChg chg="add del mod">
          <ac:chgData name="Nithya V" userId="23da4ccc-29e6-4995-916c-9a371b6809ee" providerId="ADAL" clId="{1131CE5D-83B4-45A2-987B-313DD7FB8E6C}" dt="2024-02-14T11:28:14.487" v="1790" actId="478"/>
          <ac:spMkLst>
            <pc:docMk/>
            <pc:sldMk cId="63753230" sldId="262"/>
            <ac:spMk id="9" creationId="{15B55148-2077-2517-9270-FE52DCF01B3B}"/>
          </ac:spMkLst>
        </pc:spChg>
        <pc:spChg chg="add mod topLvl">
          <ac:chgData name="Nithya V" userId="23da4ccc-29e6-4995-916c-9a371b6809ee" providerId="ADAL" clId="{1131CE5D-83B4-45A2-987B-313DD7FB8E6C}" dt="2024-03-28T06:34:32.822" v="5670" actId="404"/>
          <ac:spMkLst>
            <pc:docMk/>
            <pc:sldMk cId="63753230" sldId="262"/>
            <ac:spMk id="10" creationId="{6DFE1E6F-E9DB-5435-CAE5-F748F5BAF21D}"/>
          </ac:spMkLst>
        </pc:spChg>
        <pc:spChg chg="add mod topLvl">
          <ac:chgData name="Nithya V" userId="23da4ccc-29e6-4995-916c-9a371b6809ee" providerId="ADAL" clId="{1131CE5D-83B4-45A2-987B-313DD7FB8E6C}" dt="2024-03-28T06:36:30.200" v="5701" actId="1076"/>
          <ac:spMkLst>
            <pc:docMk/>
            <pc:sldMk cId="63753230" sldId="262"/>
            <ac:spMk id="11" creationId="{7A266C6B-89E7-D725-EB6B-A146F004F46A}"/>
          </ac:spMkLst>
        </pc:spChg>
        <pc:grpChg chg="add del mod">
          <ac:chgData name="Nithya V" userId="23da4ccc-29e6-4995-916c-9a371b6809ee" providerId="ADAL" clId="{1131CE5D-83B4-45A2-987B-313DD7FB8E6C}" dt="2024-02-15T12:25:23.242" v="5396" actId="165"/>
          <ac:grpSpMkLst>
            <pc:docMk/>
            <pc:sldMk cId="63753230" sldId="262"/>
            <ac:grpSpMk id="12" creationId="{FF95C787-03A7-2A33-409D-F56822E13AFC}"/>
          </ac:grpSpMkLst>
        </pc:grpChg>
        <pc:picChg chg="add mod">
          <ac:chgData name="Nithya V" userId="23da4ccc-29e6-4995-916c-9a371b6809ee" providerId="ADAL" clId="{1131CE5D-83B4-45A2-987B-313DD7FB8E6C}" dt="2024-02-14T11:27:53.543" v="1786" actId="1076"/>
          <ac:picMkLst>
            <pc:docMk/>
            <pc:sldMk cId="63753230" sldId="262"/>
            <ac:picMk id="4" creationId="{3AD3EC9E-F269-3303-A402-61879EC08E14}"/>
          </ac:picMkLst>
        </pc:picChg>
      </pc:sldChg>
      <pc:sldChg chg="addSp delSp modSp new mod modClrScheme chgLayout">
        <pc:chgData name="Nithya V" userId="23da4ccc-29e6-4995-916c-9a371b6809ee" providerId="ADAL" clId="{1131CE5D-83B4-45A2-987B-313DD7FB8E6C}" dt="2024-03-28T06:36:43.385" v="5705" actId="14100"/>
        <pc:sldMkLst>
          <pc:docMk/>
          <pc:sldMk cId="181858785" sldId="263"/>
        </pc:sldMkLst>
        <pc:spChg chg="del">
          <ac:chgData name="Nithya V" userId="23da4ccc-29e6-4995-916c-9a371b6809ee" providerId="ADAL" clId="{1131CE5D-83B4-45A2-987B-313DD7FB8E6C}" dt="2024-02-14T11:29:33.777" v="1802" actId="478"/>
          <ac:spMkLst>
            <pc:docMk/>
            <pc:sldMk cId="181858785" sldId="263"/>
            <ac:spMk id="2" creationId="{217209EA-CE27-7690-0BF9-96D3144D6F86}"/>
          </ac:spMkLst>
        </pc:spChg>
        <pc:spChg chg="add del mod">
          <ac:chgData name="Nithya V" userId="23da4ccc-29e6-4995-916c-9a371b6809ee" providerId="ADAL" clId="{1131CE5D-83B4-45A2-987B-313DD7FB8E6C}" dt="2024-02-14T11:45:10.185" v="1816" actId="478"/>
          <ac:spMkLst>
            <pc:docMk/>
            <pc:sldMk cId="181858785" sldId="263"/>
            <ac:spMk id="5" creationId="{E95DE3B8-F37A-4093-C89D-7B1EEEDE497A}"/>
          </ac:spMkLst>
        </pc:spChg>
        <pc:spChg chg="add del mod ord">
          <ac:chgData name="Nithya V" userId="23da4ccc-29e6-4995-916c-9a371b6809ee" providerId="ADAL" clId="{1131CE5D-83B4-45A2-987B-313DD7FB8E6C}" dt="2024-02-14T11:45:18.717" v="1818" actId="931"/>
          <ac:spMkLst>
            <pc:docMk/>
            <pc:sldMk cId="181858785" sldId="263"/>
            <ac:spMk id="6" creationId="{94E4F2FE-4C5D-30C5-0A03-5CAD516F1A0D}"/>
          </ac:spMkLst>
        </pc:spChg>
        <pc:spChg chg="add mod">
          <ac:chgData name="Nithya V" userId="23da4ccc-29e6-4995-916c-9a371b6809ee" providerId="ADAL" clId="{1131CE5D-83B4-45A2-987B-313DD7FB8E6C}" dt="2024-03-28T06:36:43.385" v="5705" actId="14100"/>
          <ac:spMkLst>
            <pc:docMk/>
            <pc:sldMk cId="181858785" sldId="263"/>
            <ac:spMk id="10" creationId="{E799A75A-CA10-7526-DA0B-B4DF2F746EC6}"/>
          </ac:spMkLst>
        </pc:spChg>
        <pc:spChg chg="add mod">
          <ac:chgData name="Nithya V" userId="23da4ccc-29e6-4995-916c-9a371b6809ee" providerId="ADAL" clId="{1131CE5D-83B4-45A2-987B-313DD7FB8E6C}" dt="2024-03-28T06:35:12.546" v="5681" actId="1076"/>
          <ac:spMkLst>
            <pc:docMk/>
            <pc:sldMk cId="181858785" sldId="263"/>
            <ac:spMk id="12" creationId="{B3F2975D-3346-0FBC-EE45-D591AD13527E}"/>
          </ac:spMkLst>
        </pc:spChg>
        <pc:spChg chg="add del mod">
          <ac:chgData name="Nithya V" userId="23da4ccc-29e6-4995-916c-9a371b6809ee" providerId="ADAL" clId="{1131CE5D-83B4-45A2-987B-313DD7FB8E6C}" dt="2024-02-14T13:16:47.828" v="2632" actId="478"/>
          <ac:spMkLst>
            <pc:docMk/>
            <pc:sldMk cId="181858785" sldId="263"/>
            <ac:spMk id="13" creationId="{2BCF7870-E398-BA2C-1188-0E5B1CE94325}"/>
          </ac:spMkLst>
        </pc:spChg>
        <pc:spChg chg="add mod">
          <ac:chgData name="Nithya V" userId="23da4ccc-29e6-4995-916c-9a371b6809ee" providerId="ADAL" clId="{1131CE5D-83B4-45A2-987B-313DD7FB8E6C}" dt="2024-03-28T06:35:12.546" v="5681" actId="1076"/>
          <ac:spMkLst>
            <pc:docMk/>
            <pc:sldMk cId="181858785" sldId="263"/>
            <ac:spMk id="14" creationId="{66544D08-D732-1EA6-DA77-AA95AF85579C}"/>
          </ac:spMkLst>
        </pc:spChg>
        <pc:spChg chg="add mod">
          <ac:chgData name="Nithya V" userId="23da4ccc-29e6-4995-916c-9a371b6809ee" providerId="ADAL" clId="{1131CE5D-83B4-45A2-987B-313DD7FB8E6C}" dt="2024-03-28T06:35:12.546" v="5681" actId="1076"/>
          <ac:spMkLst>
            <pc:docMk/>
            <pc:sldMk cId="181858785" sldId="263"/>
            <ac:spMk id="15" creationId="{637902AF-BED4-2C30-602A-D80258039412}"/>
          </ac:spMkLst>
        </pc:spChg>
        <pc:picChg chg="add mod">
          <ac:chgData name="Nithya V" userId="23da4ccc-29e6-4995-916c-9a371b6809ee" providerId="ADAL" clId="{1131CE5D-83B4-45A2-987B-313DD7FB8E6C}" dt="2024-02-14T11:44:26.375" v="1808" actId="1076"/>
          <ac:picMkLst>
            <pc:docMk/>
            <pc:sldMk cId="181858785" sldId="263"/>
            <ac:picMk id="4" creationId="{8CCE68B6-9066-C122-7740-D81378CBBC24}"/>
          </ac:picMkLst>
        </pc:picChg>
        <pc:picChg chg="add mod">
          <ac:chgData name="Nithya V" userId="23da4ccc-29e6-4995-916c-9a371b6809ee" providerId="ADAL" clId="{1131CE5D-83B4-45A2-987B-313DD7FB8E6C}" dt="2024-02-14T11:45:20.053" v="1819" actId="27614"/>
          <ac:picMkLst>
            <pc:docMk/>
            <pc:sldMk cId="181858785" sldId="263"/>
            <ac:picMk id="8" creationId="{D6C865B8-F316-7A8D-EEB1-035F41F57A7C}"/>
          </ac:picMkLst>
        </pc:picChg>
      </pc:sldChg>
      <pc:sldChg chg="addSp delSp modSp new mod modClrScheme chgLayout">
        <pc:chgData name="Nithya V" userId="23da4ccc-29e6-4995-916c-9a371b6809ee" providerId="ADAL" clId="{1131CE5D-83B4-45A2-987B-313DD7FB8E6C}" dt="2024-03-28T06:35:26.024" v="5684" actId="1076"/>
        <pc:sldMkLst>
          <pc:docMk/>
          <pc:sldMk cId="1087681903" sldId="264"/>
        </pc:sldMkLst>
        <pc:spChg chg="del">
          <ac:chgData name="Nithya V" userId="23da4ccc-29e6-4995-916c-9a371b6809ee" providerId="ADAL" clId="{1131CE5D-83B4-45A2-987B-313DD7FB8E6C}" dt="2024-02-14T11:47:50.458" v="1841" actId="478"/>
          <ac:spMkLst>
            <pc:docMk/>
            <pc:sldMk cId="1087681903" sldId="264"/>
            <ac:spMk id="2" creationId="{D8950044-3FEB-647E-5801-365C906DD19A}"/>
          </ac:spMkLst>
        </pc:spChg>
        <pc:spChg chg="add del mod">
          <ac:chgData name="Nithya V" userId="23da4ccc-29e6-4995-916c-9a371b6809ee" providerId="ADAL" clId="{1131CE5D-83B4-45A2-987B-313DD7FB8E6C}" dt="2024-03-05T04:57:37.404" v="5533" actId="931"/>
          <ac:spMkLst>
            <pc:docMk/>
            <pc:sldMk cId="1087681903" sldId="264"/>
            <ac:spMk id="3" creationId="{44C543BD-FD6B-F85D-EC14-7690F38CB21A}"/>
          </ac:spMkLst>
        </pc:spChg>
        <pc:spChg chg="add del">
          <ac:chgData name="Nithya V" userId="23da4ccc-29e6-4995-916c-9a371b6809ee" providerId="ADAL" clId="{1131CE5D-83B4-45A2-987B-313DD7FB8E6C}" dt="2024-02-14T12:02:09.091" v="1849" actId="478"/>
          <ac:spMkLst>
            <pc:docMk/>
            <pc:sldMk cId="1087681903" sldId="264"/>
            <ac:spMk id="3" creationId="{64843644-1FE2-21FC-A5C3-5EA95DD547DE}"/>
          </ac:spMkLst>
        </pc:spChg>
        <pc:spChg chg="add del mod">
          <ac:chgData name="Nithya V" userId="23da4ccc-29e6-4995-916c-9a371b6809ee" providerId="ADAL" clId="{1131CE5D-83B4-45A2-987B-313DD7FB8E6C}" dt="2024-02-14T12:02:27.470" v="1851" actId="931"/>
          <ac:spMkLst>
            <pc:docMk/>
            <pc:sldMk cId="1087681903" sldId="264"/>
            <ac:spMk id="4" creationId="{ABE9DF05-BF1A-9F46-3FF0-E545F48636F9}"/>
          </ac:spMkLst>
        </pc:spChg>
        <pc:spChg chg="add del mod">
          <ac:chgData name="Nithya V" userId="23da4ccc-29e6-4995-916c-9a371b6809ee" providerId="ADAL" clId="{1131CE5D-83B4-45A2-987B-313DD7FB8E6C}" dt="2024-03-05T04:58:30.587" v="5536" actId="931"/>
          <ac:spMkLst>
            <pc:docMk/>
            <pc:sldMk cId="1087681903" sldId="264"/>
            <ac:spMk id="7" creationId="{DA84D38C-3BF5-B9A9-B56E-1C9588CDF4AA}"/>
          </ac:spMkLst>
        </pc:spChg>
        <pc:spChg chg="add del mod">
          <ac:chgData name="Nithya V" userId="23da4ccc-29e6-4995-916c-9a371b6809ee" providerId="ADAL" clId="{1131CE5D-83B4-45A2-987B-313DD7FB8E6C}" dt="2024-02-14T12:02:54.419" v="1856" actId="931"/>
          <ac:spMkLst>
            <pc:docMk/>
            <pc:sldMk cId="1087681903" sldId="264"/>
            <ac:spMk id="8" creationId="{40AB2010-864A-1F50-2EB7-4414210B6CD1}"/>
          </ac:spMkLst>
        </pc:spChg>
        <pc:spChg chg="add del mod ord">
          <ac:chgData name="Nithya V" userId="23da4ccc-29e6-4995-916c-9a371b6809ee" providerId="ADAL" clId="{1131CE5D-83B4-45A2-987B-313DD7FB8E6C}" dt="2024-02-15T04:10:43.940" v="3657" actId="478"/>
          <ac:spMkLst>
            <pc:docMk/>
            <pc:sldMk cId="1087681903" sldId="264"/>
            <ac:spMk id="11" creationId="{999E3DAA-5579-A71C-55D1-5D98BB8192C8}"/>
          </ac:spMkLst>
        </pc:spChg>
        <pc:spChg chg="add del mod">
          <ac:chgData name="Nithya V" userId="23da4ccc-29e6-4995-916c-9a371b6809ee" providerId="ADAL" clId="{1131CE5D-83B4-45A2-987B-313DD7FB8E6C}" dt="2024-02-14T12:07:16.828" v="2015" actId="478"/>
          <ac:spMkLst>
            <pc:docMk/>
            <pc:sldMk cId="1087681903" sldId="264"/>
            <ac:spMk id="12" creationId="{30BD3131-5A3C-055F-DDDF-4D550FEE0061}"/>
          </ac:spMkLst>
        </pc:spChg>
        <pc:spChg chg="add del mod">
          <ac:chgData name="Nithya V" userId="23da4ccc-29e6-4995-916c-9a371b6809ee" providerId="ADAL" clId="{1131CE5D-83B4-45A2-987B-313DD7FB8E6C}" dt="2024-03-05T05:00:02.151" v="5545" actId="931"/>
          <ac:spMkLst>
            <pc:docMk/>
            <pc:sldMk cId="1087681903" sldId="264"/>
            <ac:spMk id="12" creationId="{9DB83FE8-2715-1F96-483F-961D746DC3D6}"/>
          </ac:spMkLst>
        </pc:spChg>
        <pc:spChg chg="add del mod">
          <ac:chgData name="Nithya V" userId="23da4ccc-29e6-4995-916c-9a371b6809ee" providerId="ADAL" clId="{1131CE5D-83B4-45A2-987B-313DD7FB8E6C}" dt="2024-02-14T12:05:01.939" v="1985" actId="478"/>
          <ac:spMkLst>
            <pc:docMk/>
            <pc:sldMk cId="1087681903" sldId="264"/>
            <ac:spMk id="13" creationId="{DD4E47E9-F412-DB4A-8F9C-14F97F7AA41B}"/>
          </ac:spMkLst>
        </pc:spChg>
        <pc:spChg chg="add del mod">
          <ac:chgData name="Nithya V" userId="23da4ccc-29e6-4995-916c-9a371b6809ee" providerId="ADAL" clId="{1131CE5D-83B4-45A2-987B-313DD7FB8E6C}" dt="2024-02-14T12:04:40.615" v="1977" actId="478"/>
          <ac:spMkLst>
            <pc:docMk/>
            <pc:sldMk cId="1087681903" sldId="264"/>
            <ac:spMk id="14" creationId="{9602EA73-A203-43FB-C2E8-0FE01085E059}"/>
          </ac:spMkLst>
        </pc:spChg>
        <pc:spChg chg="add del mod">
          <ac:chgData name="Nithya V" userId="23da4ccc-29e6-4995-916c-9a371b6809ee" providerId="ADAL" clId="{1131CE5D-83B4-45A2-987B-313DD7FB8E6C}" dt="2024-02-14T12:05:00.791" v="1983" actId="478"/>
          <ac:spMkLst>
            <pc:docMk/>
            <pc:sldMk cId="1087681903" sldId="264"/>
            <ac:spMk id="15" creationId="{6941BC78-AE1E-8489-CB67-3EF76EB85455}"/>
          </ac:spMkLst>
        </pc:spChg>
        <pc:spChg chg="add del mod">
          <ac:chgData name="Nithya V" userId="23da4ccc-29e6-4995-916c-9a371b6809ee" providerId="ADAL" clId="{1131CE5D-83B4-45A2-987B-313DD7FB8E6C}" dt="2024-02-14T12:04:40.312" v="1976" actId="478"/>
          <ac:spMkLst>
            <pc:docMk/>
            <pc:sldMk cId="1087681903" sldId="264"/>
            <ac:spMk id="16" creationId="{1963C354-8DF6-4D9D-02C9-5C2779081024}"/>
          </ac:spMkLst>
        </pc:spChg>
        <pc:spChg chg="add del mod">
          <ac:chgData name="Nithya V" userId="23da4ccc-29e6-4995-916c-9a371b6809ee" providerId="ADAL" clId="{1131CE5D-83B4-45A2-987B-313DD7FB8E6C}" dt="2024-02-14T12:05:01.400" v="1984" actId="478"/>
          <ac:spMkLst>
            <pc:docMk/>
            <pc:sldMk cId="1087681903" sldId="264"/>
            <ac:spMk id="17" creationId="{C53FC5C4-3173-1CC8-4CB3-6F53CF5737E5}"/>
          </ac:spMkLst>
        </pc:spChg>
        <pc:spChg chg="add del mod">
          <ac:chgData name="Nithya V" userId="23da4ccc-29e6-4995-916c-9a371b6809ee" providerId="ADAL" clId="{1131CE5D-83B4-45A2-987B-313DD7FB8E6C}" dt="2024-03-05T05:00:34.013" v="5549" actId="931"/>
          <ac:spMkLst>
            <pc:docMk/>
            <pc:sldMk cId="1087681903" sldId="264"/>
            <ac:spMk id="18" creationId="{966C1D68-8D5B-8291-2ED6-B334A2469EA4}"/>
          </ac:spMkLst>
        </pc:spChg>
        <pc:spChg chg="add del mod">
          <ac:chgData name="Nithya V" userId="23da4ccc-29e6-4995-916c-9a371b6809ee" providerId="ADAL" clId="{1131CE5D-83B4-45A2-987B-313DD7FB8E6C}" dt="2024-02-14T12:04:39.515" v="1975" actId="478"/>
          <ac:spMkLst>
            <pc:docMk/>
            <pc:sldMk cId="1087681903" sldId="264"/>
            <ac:spMk id="18" creationId="{E4243FC9-E25C-E7E6-00DC-C9A52856A8A1}"/>
          </ac:spMkLst>
        </pc:spChg>
        <pc:spChg chg="add del mod">
          <ac:chgData name="Nithya V" userId="23da4ccc-29e6-4995-916c-9a371b6809ee" providerId="ADAL" clId="{1131CE5D-83B4-45A2-987B-313DD7FB8E6C}" dt="2024-02-14T12:04:59.731" v="1982" actId="478"/>
          <ac:spMkLst>
            <pc:docMk/>
            <pc:sldMk cId="1087681903" sldId="264"/>
            <ac:spMk id="19" creationId="{CAFDDDA7-DE9B-A7C3-D62F-071EDBBA94CA}"/>
          </ac:spMkLst>
        </pc:spChg>
        <pc:spChg chg="add del mod">
          <ac:chgData name="Nithya V" userId="23da4ccc-29e6-4995-916c-9a371b6809ee" providerId="ADAL" clId="{1131CE5D-83B4-45A2-987B-313DD7FB8E6C}" dt="2024-02-14T12:07:16.828" v="2015" actId="478"/>
          <ac:spMkLst>
            <pc:docMk/>
            <pc:sldMk cId="1087681903" sldId="264"/>
            <ac:spMk id="20" creationId="{8A8BE326-5C00-FC3E-DC9D-E89FEF5976DF}"/>
          </ac:spMkLst>
        </pc:spChg>
        <pc:spChg chg="add del mod">
          <ac:chgData name="Nithya V" userId="23da4ccc-29e6-4995-916c-9a371b6809ee" providerId="ADAL" clId="{1131CE5D-83B4-45A2-987B-313DD7FB8E6C}" dt="2024-02-14T12:05:48.874" v="1995" actId="478"/>
          <ac:spMkLst>
            <pc:docMk/>
            <pc:sldMk cId="1087681903" sldId="264"/>
            <ac:spMk id="21" creationId="{2C306426-1649-A851-A25E-7BBE86EAFE52}"/>
          </ac:spMkLst>
        </pc:spChg>
        <pc:spChg chg="add del mod">
          <ac:chgData name="Nithya V" userId="23da4ccc-29e6-4995-916c-9a371b6809ee" providerId="ADAL" clId="{1131CE5D-83B4-45A2-987B-313DD7FB8E6C}" dt="2024-03-05T05:01:41.964" v="5557" actId="931"/>
          <ac:spMkLst>
            <pc:docMk/>
            <pc:sldMk cId="1087681903" sldId="264"/>
            <ac:spMk id="22" creationId="{2C0EA8D3-5D4F-006A-D74A-2AA837C7F084}"/>
          </ac:spMkLst>
        </pc:spChg>
        <pc:spChg chg="add del mod">
          <ac:chgData name="Nithya V" userId="23da4ccc-29e6-4995-916c-9a371b6809ee" providerId="ADAL" clId="{1131CE5D-83B4-45A2-987B-313DD7FB8E6C}" dt="2024-02-14T12:07:16.828" v="2015" actId="478"/>
          <ac:spMkLst>
            <pc:docMk/>
            <pc:sldMk cId="1087681903" sldId="264"/>
            <ac:spMk id="22" creationId="{D3F66BB6-0DD1-4FC2-8AAA-9D04A50156BA}"/>
          </ac:spMkLst>
        </pc:spChg>
        <pc:spChg chg="add del mod">
          <ac:chgData name="Nithya V" userId="23da4ccc-29e6-4995-916c-9a371b6809ee" providerId="ADAL" clId="{1131CE5D-83B4-45A2-987B-313DD7FB8E6C}" dt="2024-02-14T12:05:45.572" v="1992" actId="478"/>
          <ac:spMkLst>
            <pc:docMk/>
            <pc:sldMk cId="1087681903" sldId="264"/>
            <ac:spMk id="23" creationId="{FEAD26A6-317D-4DDF-5B74-7257D1D229FC}"/>
          </ac:spMkLst>
        </pc:spChg>
        <pc:spChg chg="add del mod">
          <ac:chgData name="Nithya V" userId="23da4ccc-29e6-4995-916c-9a371b6809ee" providerId="ADAL" clId="{1131CE5D-83B4-45A2-987B-313DD7FB8E6C}" dt="2024-03-05T05:01:05.630" v="5554" actId="931"/>
          <ac:spMkLst>
            <pc:docMk/>
            <pc:sldMk cId="1087681903" sldId="264"/>
            <ac:spMk id="24" creationId="{209281F8-1432-EC88-A6F0-8853503A123A}"/>
          </ac:spMkLst>
        </pc:spChg>
        <pc:spChg chg="add del mod">
          <ac:chgData name="Nithya V" userId="23da4ccc-29e6-4995-916c-9a371b6809ee" providerId="ADAL" clId="{1131CE5D-83B4-45A2-987B-313DD7FB8E6C}" dt="2024-02-14T12:07:16.828" v="2015" actId="478"/>
          <ac:spMkLst>
            <pc:docMk/>
            <pc:sldMk cId="1087681903" sldId="264"/>
            <ac:spMk id="24" creationId="{F2BC8CAA-7C90-43C2-E86E-3128A716A626}"/>
          </ac:spMkLst>
        </pc:spChg>
        <pc:spChg chg="add del mod">
          <ac:chgData name="Nithya V" userId="23da4ccc-29e6-4995-916c-9a371b6809ee" providerId="ADAL" clId="{1131CE5D-83B4-45A2-987B-313DD7FB8E6C}" dt="2024-02-14T12:07:16.828" v="2015" actId="478"/>
          <ac:spMkLst>
            <pc:docMk/>
            <pc:sldMk cId="1087681903" sldId="264"/>
            <ac:spMk id="25" creationId="{BF55DB4D-497C-4AC7-BFD0-8F52B3A3EDEC}"/>
          </ac:spMkLst>
        </pc:spChg>
        <pc:spChg chg="add del mod ord">
          <ac:chgData name="Nithya V" userId="23da4ccc-29e6-4995-916c-9a371b6809ee" providerId="ADAL" clId="{1131CE5D-83B4-45A2-987B-313DD7FB8E6C}" dt="2024-02-14T12:08:19.720" v="2019" actId="931"/>
          <ac:spMkLst>
            <pc:docMk/>
            <pc:sldMk cId="1087681903" sldId="264"/>
            <ac:spMk id="26" creationId="{CBA1EEA6-961D-1B3E-A1B0-4FD1F0EDA8D3}"/>
          </ac:spMkLst>
        </pc:spChg>
        <pc:spChg chg="add del mod ord">
          <ac:chgData name="Nithya V" userId="23da4ccc-29e6-4995-916c-9a371b6809ee" providerId="ADAL" clId="{1131CE5D-83B4-45A2-987B-313DD7FB8E6C}" dt="2024-02-14T12:08:27.879" v="2021" actId="931"/>
          <ac:spMkLst>
            <pc:docMk/>
            <pc:sldMk cId="1087681903" sldId="264"/>
            <ac:spMk id="27" creationId="{A91CB2DB-D29C-D3E8-023E-422D7526419C}"/>
          </ac:spMkLst>
        </pc:spChg>
        <pc:spChg chg="add del mod ord">
          <ac:chgData name="Nithya V" userId="23da4ccc-29e6-4995-916c-9a371b6809ee" providerId="ADAL" clId="{1131CE5D-83B4-45A2-987B-313DD7FB8E6C}" dt="2024-02-14T12:08:34" v="2023" actId="931"/>
          <ac:spMkLst>
            <pc:docMk/>
            <pc:sldMk cId="1087681903" sldId="264"/>
            <ac:spMk id="28" creationId="{99488F8C-E889-0821-64CC-81AC9F667553}"/>
          </ac:spMkLst>
        </pc:spChg>
        <pc:spChg chg="add del mod ord">
          <ac:chgData name="Nithya V" userId="23da4ccc-29e6-4995-916c-9a371b6809ee" providerId="ADAL" clId="{1131CE5D-83B4-45A2-987B-313DD7FB8E6C}" dt="2024-02-14T12:08:42.476" v="2025" actId="931"/>
          <ac:spMkLst>
            <pc:docMk/>
            <pc:sldMk cId="1087681903" sldId="264"/>
            <ac:spMk id="29" creationId="{EC9789E8-90D4-2797-3CE1-695E35F53884}"/>
          </ac:spMkLst>
        </pc:spChg>
        <pc:spChg chg="add del mod ord">
          <ac:chgData name="Nithya V" userId="23da4ccc-29e6-4995-916c-9a371b6809ee" providerId="ADAL" clId="{1131CE5D-83B4-45A2-987B-313DD7FB8E6C}" dt="2024-02-14T12:08:52.671" v="2027" actId="931"/>
          <ac:spMkLst>
            <pc:docMk/>
            <pc:sldMk cId="1087681903" sldId="264"/>
            <ac:spMk id="30" creationId="{4FA68350-319F-84AD-B1F4-2BF9898ABB53}"/>
          </ac:spMkLst>
        </pc:spChg>
        <pc:spChg chg="add mod">
          <ac:chgData name="Nithya V" userId="23da4ccc-29e6-4995-916c-9a371b6809ee" providerId="ADAL" clId="{1131CE5D-83B4-45A2-987B-313DD7FB8E6C}" dt="2024-02-15T12:27:55.697" v="5473"/>
          <ac:spMkLst>
            <pc:docMk/>
            <pc:sldMk cId="1087681903" sldId="264"/>
            <ac:spMk id="42" creationId="{E1E14C9F-9E87-62E0-F493-7177B3B8398D}"/>
          </ac:spMkLst>
        </pc:spChg>
        <pc:spChg chg="add mod">
          <ac:chgData name="Nithya V" userId="23da4ccc-29e6-4995-916c-9a371b6809ee" providerId="ADAL" clId="{1131CE5D-83B4-45A2-987B-313DD7FB8E6C}" dt="2024-03-28T06:35:26.024" v="5684" actId="1076"/>
          <ac:spMkLst>
            <pc:docMk/>
            <pc:sldMk cId="1087681903" sldId="264"/>
            <ac:spMk id="44" creationId="{BB0D213D-BC93-A2F9-B0C6-4B9D73C0EB03}"/>
          </ac:spMkLst>
        </pc:spChg>
        <pc:spChg chg="add mod">
          <ac:chgData name="Nithya V" userId="23da4ccc-29e6-4995-916c-9a371b6809ee" providerId="ADAL" clId="{1131CE5D-83B4-45A2-987B-313DD7FB8E6C}" dt="2024-02-15T12:23:17.182" v="5367" actId="207"/>
          <ac:spMkLst>
            <pc:docMk/>
            <pc:sldMk cId="1087681903" sldId="264"/>
            <ac:spMk id="45" creationId="{56586586-B2E8-40CB-2E3E-E7514030EC9D}"/>
          </ac:spMkLst>
        </pc:spChg>
        <pc:spChg chg="add mod">
          <ac:chgData name="Nithya V" userId="23da4ccc-29e6-4995-916c-9a371b6809ee" providerId="ADAL" clId="{1131CE5D-83B4-45A2-987B-313DD7FB8E6C}" dt="2024-02-14T12:19:04.300" v="2187" actId="12789"/>
          <ac:spMkLst>
            <pc:docMk/>
            <pc:sldMk cId="1087681903" sldId="264"/>
            <ac:spMk id="46" creationId="{9AD5A2A3-253C-2B57-EBB5-9BD3FB682C4D}"/>
          </ac:spMkLst>
        </pc:spChg>
        <pc:spChg chg="add mod">
          <ac:chgData name="Nithya V" userId="23da4ccc-29e6-4995-916c-9a371b6809ee" providerId="ADAL" clId="{1131CE5D-83B4-45A2-987B-313DD7FB8E6C}" dt="2024-02-14T12:16:03.451" v="2146" actId="571"/>
          <ac:spMkLst>
            <pc:docMk/>
            <pc:sldMk cId="1087681903" sldId="264"/>
            <ac:spMk id="47" creationId="{AF41FAD3-E841-6766-EA1C-0CA6A2E083A3}"/>
          </ac:spMkLst>
        </pc:spChg>
        <pc:spChg chg="add mod">
          <ac:chgData name="Nithya V" userId="23da4ccc-29e6-4995-916c-9a371b6809ee" providerId="ADAL" clId="{1131CE5D-83B4-45A2-987B-313DD7FB8E6C}" dt="2024-02-14T12:16:03.451" v="2146" actId="571"/>
          <ac:spMkLst>
            <pc:docMk/>
            <pc:sldMk cId="1087681903" sldId="264"/>
            <ac:spMk id="48" creationId="{9A089370-790B-304D-FAFB-5785A87D7BB7}"/>
          </ac:spMkLst>
        </pc:spChg>
        <pc:spChg chg="add del mod">
          <ac:chgData name="Nithya V" userId="23da4ccc-29e6-4995-916c-9a371b6809ee" providerId="ADAL" clId="{1131CE5D-83B4-45A2-987B-313DD7FB8E6C}" dt="2024-02-14T12:19:10.331" v="2189" actId="478"/>
          <ac:spMkLst>
            <pc:docMk/>
            <pc:sldMk cId="1087681903" sldId="264"/>
            <ac:spMk id="49" creationId="{A3FF1AA7-9E52-E224-887A-92525194F8EB}"/>
          </ac:spMkLst>
        </pc:spChg>
        <pc:spChg chg="add mod ord">
          <ac:chgData name="Nithya V" userId="23da4ccc-29e6-4995-916c-9a371b6809ee" providerId="ADAL" clId="{1131CE5D-83B4-45A2-987B-313DD7FB8E6C}" dt="2024-02-14T12:19:58.872" v="2203" actId="1076"/>
          <ac:spMkLst>
            <pc:docMk/>
            <pc:sldMk cId="1087681903" sldId="264"/>
            <ac:spMk id="50" creationId="{02C3651F-17A0-6703-5B88-2372FCB05875}"/>
          </ac:spMkLst>
        </pc:spChg>
        <pc:spChg chg="add mod">
          <ac:chgData name="Nithya V" userId="23da4ccc-29e6-4995-916c-9a371b6809ee" providerId="ADAL" clId="{1131CE5D-83B4-45A2-987B-313DD7FB8E6C}" dt="2024-02-15T12:23:36.806" v="5368" actId="207"/>
          <ac:spMkLst>
            <pc:docMk/>
            <pc:sldMk cId="1087681903" sldId="264"/>
            <ac:spMk id="51" creationId="{B6273B23-D2FE-3D60-A73A-83C619301BDA}"/>
          </ac:spMkLst>
        </pc:spChg>
        <pc:picChg chg="add del mod">
          <ac:chgData name="Nithya V" userId="23da4ccc-29e6-4995-916c-9a371b6809ee" providerId="ADAL" clId="{1131CE5D-83B4-45A2-987B-313DD7FB8E6C}" dt="2024-03-05T05:00:38.897" v="5552" actId="478"/>
          <ac:picMkLst>
            <pc:docMk/>
            <pc:sldMk cId="1087681903" sldId="264"/>
            <ac:picMk id="5" creationId="{71186323-B224-F1D7-3F7D-360ECB17A56E}"/>
          </ac:picMkLst>
        </pc:picChg>
        <pc:picChg chg="add del mod">
          <ac:chgData name="Nithya V" userId="23da4ccc-29e6-4995-916c-9a371b6809ee" providerId="ADAL" clId="{1131CE5D-83B4-45A2-987B-313DD7FB8E6C}" dt="2024-02-14T12:02:47.921" v="1855" actId="478"/>
          <ac:picMkLst>
            <pc:docMk/>
            <pc:sldMk cId="1087681903" sldId="264"/>
            <ac:picMk id="6" creationId="{9C4511BF-6364-E3ED-6B2B-0AEC0A06A3E3}"/>
          </ac:picMkLst>
        </pc:picChg>
        <pc:picChg chg="add mod">
          <ac:chgData name="Nithya V" userId="23da4ccc-29e6-4995-916c-9a371b6809ee" providerId="ADAL" clId="{1131CE5D-83B4-45A2-987B-313DD7FB8E6C}" dt="2024-03-05T04:58:32.356" v="5537" actId="27614"/>
          <ac:picMkLst>
            <pc:docMk/>
            <pc:sldMk cId="1087681903" sldId="264"/>
            <ac:picMk id="9" creationId="{E448EE04-D3EE-185E-3538-3110C5B335FD}"/>
          </ac:picMkLst>
        </pc:picChg>
        <pc:picChg chg="add mod ord">
          <ac:chgData name="Nithya V" userId="23da4ccc-29e6-4995-916c-9a371b6809ee" providerId="ADAL" clId="{1131CE5D-83B4-45A2-987B-313DD7FB8E6C}" dt="2024-03-05T05:01:07.533" v="5556" actId="962"/>
          <ac:picMkLst>
            <pc:docMk/>
            <pc:sldMk cId="1087681903" sldId="264"/>
            <ac:picMk id="10" creationId="{7F008C2C-1DA5-C241-FCCB-AABFB3999F34}"/>
          </ac:picMkLst>
        </pc:picChg>
        <pc:picChg chg="add mod">
          <ac:chgData name="Nithya V" userId="23da4ccc-29e6-4995-916c-9a371b6809ee" providerId="ADAL" clId="{1131CE5D-83B4-45A2-987B-313DD7FB8E6C}" dt="2024-03-05T04:59:13.512" v="5544" actId="931"/>
          <ac:picMkLst>
            <pc:docMk/>
            <pc:sldMk cId="1087681903" sldId="264"/>
            <ac:picMk id="14" creationId="{95ABA03E-3CFC-C955-39F4-B896D2080062}"/>
          </ac:picMkLst>
        </pc:picChg>
        <pc:picChg chg="add mod">
          <ac:chgData name="Nithya V" userId="23da4ccc-29e6-4995-916c-9a371b6809ee" providerId="ADAL" clId="{1131CE5D-83B4-45A2-987B-313DD7FB8E6C}" dt="2024-03-05T05:00:04.157" v="5546" actId="27614"/>
          <ac:picMkLst>
            <pc:docMk/>
            <pc:sldMk cId="1087681903" sldId="264"/>
            <ac:picMk id="16" creationId="{9494C6E2-A692-51FD-1817-4332FE923A50}"/>
          </ac:picMkLst>
        </pc:picChg>
        <pc:picChg chg="add mod">
          <ac:chgData name="Nithya V" userId="23da4ccc-29e6-4995-916c-9a371b6809ee" providerId="ADAL" clId="{1131CE5D-83B4-45A2-987B-313DD7FB8E6C}" dt="2024-03-05T05:00:35.802" v="5550" actId="27614"/>
          <ac:picMkLst>
            <pc:docMk/>
            <pc:sldMk cId="1087681903" sldId="264"/>
            <ac:picMk id="20" creationId="{5B0B51D4-910E-0560-257D-1677A4653AEB}"/>
          </ac:picMkLst>
        </pc:picChg>
        <pc:picChg chg="add mod">
          <ac:chgData name="Nithya V" userId="23da4ccc-29e6-4995-916c-9a371b6809ee" providerId="ADAL" clId="{1131CE5D-83B4-45A2-987B-313DD7FB8E6C}" dt="2024-03-05T05:01:07.533" v="5555" actId="27614"/>
          <ac:picMkLst>
            <pc:docMk/>
            <pc:sldMk cId="1087681903" sldId="264"/>
            <ac:picMk id="26" creationId="{E63E299C-8E98-4CD6-3275-8F6F49FCFAD8}"/>
          </ac:picMkLst>
        </pc:picChg>
        <pc:picChg chg="add mod">
          <ac:chgData name="Nithya V" userId="23da4ccc-29e6-4995-916c-9a371b6809ee" providerId="ADAL" clId="{1131CE5D-83B4-45A2-987B-313DD7FB8E6C}" dt="2024-03-05T05:01:44.070" v="5558" actId="27614"/>
          <ac:picMkLst>
            <pc:docMk/>
            <pc:sldMk cId="1087681903" sldId="264"/>
            <ac:picMk id="28" creationId="{157B5B53-AA28-D51C-9784-7AF0790EDEA1}"/>
          </ac:picMkLst>
        </pc:picChg>
        <pc:picChg chg="add del mod">
          <ac:chgData name="Nithya V" userId="23da4ccc-29e6-4995-916c-9a371b6809ee" providerId="ADAL" clId="{1131CE5D-83B4-45A2-987B-313DD7FB8E6C}" dt="2024-03-05T04:57:30.185" v="5532" actId="478"/>
          <ac:picMkLst>
            <pc:docMk/>
            <pc:sldMk cId="1087681903" sldId="264"/>
            <ac:picMk id="32" creationId="{D133B9E7-982D-1AFD-BF0E-A9239131BC03}"/>
          </ac:picMkLst>
        </pc:picChg>
        <pc:picChg chg="add del mod">
          <ac:chgData name="Nithya V" userId="23da4ccc-29e6-4995-916c-9a371b6809ee" providerId="ADAL" clId="{1131CE5D-83B4-45A2-987B-313DD7FB8E6C}" dt="2024-03-05T05:01:01.304" v="5553" actId="478"/>
          <ac:picMkLst>
            <pc:docMk/>
            <pc:sldMk cId="1087681903" sldId="264"/>
            <ac:picMk id="34" creationId="{AB639547-8817-8B3E-AB3C-0DF4C6068953}"/>
          </ac:picMkLst>
        </pc:picChg>
        <pc:picChg chg="add del mod modCrop">
          <ac:chgData name="Nithya V" userId="23da4ccc-29e6-4995-916c-9a371b6809ee" providerId="ADAL" clId="{1131CE5D-83B4-45A2-987B-313DD7FB8E6C}" dt="2024-03-05T04:57:43.037" v="5535" actId="478"/>
          <ac:picMkLst>
            <pc:docMk/>
            <pc:sldMk cId="1087681903" sldId="264"/>
            <ac:picMk id="36" creationId="{213E8B3A-9344-E8AB-D943-6878AFCE6DA7}"/>
          </ac:picMkLst>
        </pc:picChg>
        <pc:picChg chg="add del mod">
          <ac:chgData name="Nithya V" userId="23da4ccc-29e6-4995-916c-9a371b6809ee" providerId="ADAL" clId="{1131CE5D-83B4-45A2-987B-313DD7FB8E6C}" dt="2024-03-05T04:59:04.230" v="5539" actId="478"/>
          <ac:picMkLst>
            <pc:docMk/>
            <pc:sldMk cId="1087681903" sldId="264"/>
            <ac:picMk id="38" creationId="{6120D8E2-7F6A-D82C-7999-3CE3EA4F4CAC}"/>
          </ac:picMkLst>
        </pc:picChg>
        <pc:picChg chg="add del mod modCrop">
          <ac:chgData name="Nithya V" userId="23da4ccc-29e6-4995-916c-9a371b6809ee" providerId="ADAL" clId="{1131CE5D-83B4-45A2-987B-313DD7FB8E6C}" dt="2024-03-05T05:00:08.521" v="5548" actId="478"/>
          <ac:picMkLst>
            <pc:docMk/>
            <pc:sldMk cId="1087681903" sldId="264"/>
            <ac:picMk id="40" creationId="{F3426DFE-BF21-161B-AF41-0BD0A86BED83}"/>
          </ac:picMkLst>
        </pc:picChg>
      </pc:sldChg>
      <pc:sldChg chg="addSp delSp modSp new mod ord modClrScheme chgLayout">
        <pc:chgData name="Nithya V" userId="23da4ccc-29e6-4995-916c-9a371b6809ee" providerId="ADAL" clId="{1131CE5D-83B4-45A2-987B-313DD7FB8E6C}" dt="2024-03-28T10:27:59.412" v="5728" actId="18131"/>
        <pc:sldMkLst>
          <pc:docMk/>
          <pc:sldMk cId="2996515952" sldId="265"/>
        </pc:sldMkLst>
        <pc:spChg chg="del">
          <ac:chgData name="Nithya V" userId="23da4ccc-29e6-4995-916c-9a371b6809ee" providerId="ADAL" clId="{1131CE5D-83B4-45A2-987B-313DD7FB8E6C}" dt="2024-02-14T12:20:15.980" v="2205" actId="478"/>
          <ac:spMkLst>
            <pc:docMk/>
            <pc:sldMk cId="2996515952" sldId="265"/>
            <ac:spMk id="2" creationId="{A25044F9-5514-7F69-68F8-A15C7B67269F}"/>
          </ac:spMkLst>
        </pc:spChg>
        <pc:spChg chg="add mod">
          <ac:chgData name="Nithya V" userId="23da4ccc-29e6-4995-916c-9a371b6809ee" providerId="ADAL" clId="{1131CE5D-83B4-45A2-987B-313DD7FB8E6C}" dt="2024-02-15T12:22:27.540" v="5363" actId="207"/>
          <ac:spMkLst>
            <pc:docMk/>
            <pc:sldMk cId="2996515952" sldId="265"/>
            <ac:spMk id="2" creationId="{D66AE53D-100D-EE6F-54CD-3288CF856E5E}"/>
          </ac:spMkLst>
        </pc:spChg>
        <pc:spChg chg="del">
          <ac:chgData name="Nithya V" userId="23da4ccc-29e6-4995-916c-9a371b6809ee" providerId="ADAL" clId="{1131CE5D-83B4-45A2-987B-313DD7FB8E6C}" dt="2024-02-14T12:20:15.980" v="2205" actId="478"/>
          <ac:spMkLst>
            <pc:docMk/>
            <pc:sldMk cId="2996515952" sldId="265"/>
            <ac:spMk id="3" creationId="{05D4E991-093D-1A1F-EA28-887AF8F85CD2}"/>
          </ac:spMkLst>
        </pc:spChg>
        <pc:spChg chg="add mod">
          <ac:chgData name="Nithya V" userId="23da4ccc-29e6-4995-916c-9a371b6809ee" providerId="ADAL" clId="{1131CE5D-83B4-45A2-987B-313DD7FB8E6C}" dt="2024-02-15T12:21:27.571" v="5102" actId="1076"/>
          <ac:spMkLst>
            <pc:docMk/>
            <pc:sldMk cId="2996515952" sldId="265"/>
            <ac:spMk id="3" creationId="{4F3A2709-0377-99FF-A985-15D83575AEBB}"/>
          </ac:spMkLst>
        </pc:spChg>
        <pc:spChg chg="del">
          <ac:chgData name="Nithya V" userId="23da4ccc-29e6-4995-916c-9a371b6809ee" providerId="ADAL" clId="{1131CE5D-83B4-45A2-987B-313DD7FB8E6C}" dt="2024-02-14T12:20:15.980" v="2205" actId="478"/>
          <ac:spMkLst>
            <pc:docMk/>
            <pc:sldMk cId="2996515952" sldId="265"/>
            <ac:spMk id="4" creationId="{F31079B5-6DC8-0D6E-2EF3-C89B72A5F5B1}"/>
          </ac:spMkLst>
        </pc:spChg>
        <pc:spChg chg="add del mod">
          <ac:chgData name="Nithya V" userId="23da4ccc-29e6-4995-916c-9a371b6809ee" providerId="ADAL" clId="{1131CE5D-83B4-45A2-987B-313DD7FB8E6C}" dt="2024-03-05T05:02:23.534" v="5560" actId="931"/>
          <ac:spMkLst>
            <pc:docMk/>
            <pc:sldMk cId="2996515952" sldId="265"/>
            <ac:spMk id="5" creationId="{8D897EBD-7F5C-AD54-474E-9A4812DBBCAE}"/>
          </ac:spMkLst>
        </pc:spChg>
        <pc:spChg chg="del">
          <ac:chgData name="Nithya V" userId="23da4ccc-29e6-4995-916c-9a371b6809ee" providerId="ADAL" clId="{1131CE5D-83B4-45A2-987B-313DD7FB8E6C}" dt="2024-02-14T12:20:15.980" v="2205" actId="478"/>
          <ac:spMkLst>
            <pc:docMk/>
            <pc:sldMk cId="2996515952" sldId="265"/>
            <ac:spMk id="5" creationId="{E7FBA9DE-94FA-5097-55BA-F9F5F4F45EE1}"/>
          </ac:spMkLst>
        </pc:spChg>
        <pc:spChg chg="del">
          <ac:chgData name="Nithya V" userId="23da4ccc-29e6-4995-916c-9a371b6809ee" providerId="ADAL" clId="{1131CE5D-83B4-45A2-987B-313DD7FB8E6C}" dt="2024-02-14T12:20:15.980" v="2205" actId="478"/>
          <ac:spMkLst>
            <pc:docMk/>
            <pc:sldMk cId="2996515952" sldId="265"/>
            <ac:spMk id="6" creationId="{B9EA4C5F-94F5-39AD-AC68-ABBDFBAAA766}"/>
          </ac:spMkLst>
        </pc:spChg>
        <pc:spChg chg="del">
          <ac:chgData name="Nithya V" userId="23da4ccc-29e6-4995-916c-9a371b6809ee" providerId="ADAL" clId="{1131CE5D-83B4-45A2-987B-313DD7FB8E6C}" dt="2024-02-14T12:20:15.980" v="2205" actId="478"/>
          <ac:spMkLst>
            <pc:docMk/>
            <pc:sldMk cId="2996515952" sldId="265"/>
            <ac:spMk id="7" creationId="{1B7AB082-5B30-5B70-DE06-3D4990EE3A16}"/>
          </ac:spMkLst>
        </pc:spChg>
        <pc:spChg chg="add del mod topLvl">
          <ac:chgData name="Nithya V" userId="23da4ccc-29e6-4995-916c-9a371b6809ee" providerId="ADAL" clId="{1131CE5D-83B4-45A2-987B-313DD7FB8E6C}" dt="2024-02-14T12:45:42.373" v="2352" actId="478"/>
          <ac:spMkLst>
            <pc:docMk/>
            <pc:sldMk cId="2996515952" sldId="265"/>
            <ac:spMk id="8" creationId="{1308239A-7D8E-EB7C-1F4D-F829D61242C1}"/>
          </ac:spMkLst>
        </pc:spChg>
        <pc:spChg chg="add del mod topLvl">
          <ac:chgData name="Nithya V" userId="23da4ccc-29e6-4995-916c-9a371b6809ee" providerId="ADAL" clId="{1131CE5D-83B4-45A2-987B-313DD7FB8E6C}" dt="2024-02-14T12:52:26.857" v="2413" actId="478"/>
          <ac:spMkLst>
            <pc:docMk/>
            <pc:sldMk cId="2996515952" sldId="265"/>
            <ac:spMk id="9" creationId="{D3AC0100-74CE-141A-FC31-C410E09A1845}"/>
          </ac:spMkLst>
        </pc:spChg>
        <pc:spChg chg="add del mod">
          <ac:chgData name="Nithya V" userId="23da4ccc-29e6-4995-916c-9a371b6809ee" providerId="ADAL" clId="{1131CE5D-83B4-45A2-987B-313DD7FB8E6C}" dt="2024-03-05T05:03:23.092" v="5583" actId="931"/>
          <ac:spMkLst>
            <pc:docMk/>
            <pc:sldMk cId="2996515952" sldId="265"/>
            <ac:spMk id="9" creationId="{E58F8C66-59F2-5D6F-E7FE-01D98A7EFB84}"/>
          </ac:spMkLst>
        </pc:spChg>
        <pc:spChg chg="add del mod">
          <ac:chgData name="Nithya V" userId="23da4ccc-29e6-4995-916c-9a371b6809ee" providerId="ADAL" clId="{1131CE5D-83B4-45A2-987B-313DD7FB8E6C}" dt="2024-02-14T12:44:30.208" v="2339" actId="478"/>
          <ac:spMkLst>
            <pc:docMk/>
            <pc:sldMk cId="2996515952" sldId="265"/>
            <ac:spMk id="10" creationId="{885F612D-9251-9C98-094E-E693A2A1E329}"/>
          </ac:spMkLst>
        </pc:spChg>
        <pc:spChg chg="add del mod ord topLvl">
          <ac:chgData name="Nithya V" userId="23da4ccc-29e6-4995-916c-9a371b6809ee" providerId="ADAL" clId="{1131CE5D-83B4-45A2-987B-313DD7FB8E6C}" dt="2024-02-14T12:49:57.267" v="2377" actId="478"/>
          <ac:spMkLst>
            <pc:docMk/>
            <pc:sldMk cId="2996515952" sldId="265"/>
            <ac:spMk id="11" creationId="{D98C7534-7B72-8CE6-72BE-6FABF31A0F02}"/>
          </ac:spMkLst>
        </pc:spChg>
        <pc:spChg chg="add del mod">
          <ac:chgData name="Nithya V" userId="23da4ccc-29e6-4995-916c-9a371b6809ee" providerId="ADAL" clId="{1131CE5D-83B4-45A2-987B-313DD7FB8E6C}" dt="2024-02-14T12:44:29.735" v="2338" actId="478"/>
          <ac:spMkLst>
            <pc:docMk/>
            <pc:sldMk cId="2996515952" sldId="265"/>
            <ac:spMk id="12" creationId="{219AE631-D8D3-BBDC-ED97-3CF10C0F8764}"/>
          </ac:spMkLst>
        </pc:spChg>
        <pc:spChg chg="add del mod topLvl">
          <ac:chgData name="Nithya V" userId="23da4ccc-29e6-4995-916c-9a371b6809ee" providerId="ADAL" clId="{1131CE5D-83B4-45A2-987B-313DD7FB8E6C}" dt="2024-02-14T12:49:56.488" v="2376" actId="478"/>
          <ac:spMkLst>
            <pc:docMk/>
            <pc:sldMk cId="2996515952" sldId="265"/>
            <ac:spMk id="13" creationId="{2D764EC3-DB4A-AD74-6015-29E8C5CD3341}"/>
          </ac:spMkLst>
        </pc:spChg>
        <pc:spChg chg="add del mod">
          <ac:chgData name="Nithya V" userId="23da4ccc-29e6-4995-916c-9a371b6809ee" providerId="ADAL" clId="{1131CE5D-83B4-45A2-987B-313DD7FB8E6C}" dt="2024-02-14T12:44:13.868" v="2334" actId="478"/>
          <ac:spMkLst>
            <pc:docMk/>
            <pc:sldMk cId="2996515952" sldId="265"/>
            <ac:spMk id="14" creationId="{B2617C8B-8FE9-2D72-F7A2-E060F77EFC52}"/>
          </ac:spMkLst>
        </pc:spChg>
        <pc:spChg chg="add del mod">
          <ac:chgData name="Nithya V" userId="23da4ccc-29e6-4995-916c-9a371b6809ee" providerId="ADAL" clId="{1131CE5D-83B4-45A2-987B-313DD7FB8E6C}" dt="2024-02-14T12:44:20.471" v="2335" actId="478"/>
          <ac:spMkLst>
            <pc:docMk/>
            <pc:sldMk cId="2996515952" sldId="265"/>
            <ac:spMk id="15" creationId="{673C1A64-3026-C292-4978-E41B99187F16}"/>
          </ac:spMkLst>
        </pc:spChg>
        <pc:spChg chg="add del mod">
          <ac:chgData name="Nithya V" userId="23da4ccc-29e6-4995-916c-9a371b6809ee" providerId="ADAL" clId="{1131CE5D-83B4-45A2-987B-313DD7FB8E6C}" dt="2024-02-14T12:45:38.912" v="2351" actId="478"/>
          <ac:spMkLst>
            <pc:docMk/>
            <pc:sldMk cId="2996515952" sldId="265"/>
            <ac:spMk id="17" creationId="{37ADA4A5-DD64-5B1E-2797-27147783E93D}"/>
          </ac:spMkLst>
        </pc:spChg>
        <pc:spChg chg="add del mod">
          <ac:chgData name="Nithya V" userId="23da4ccc-29e6-4995-916c-9a371b6809ee" providerId="ADAL" clId="{1131CE5D-83B4-45A2-987B-313DD7FB8E6C}" dt="2024-02-14T12:52:26.857" v="2413" actId="478"/>
          <ac:spMkLst>
            <pc:docMk/>
            <pc:sldMk cId="2996515952" sldId="265"/>
            <ac:spMk id="19" creationId="{7CD66A1C-F6DE-E088-C858-3C4C1295729B}"/>
          </ac:spMkLst>
        </pc:spChg>
        <pc:spChg chg="add del mod topLvl">
          <ac:chgData name="Nithya V" userId="23da4ccc-29e6-4995-916c-9a371b6809ee" providerId="ADAL" clId="{1131CE5D-83B4-45A2-987B-313DD7FB8E6C}" dt="2024-02-14T12:52:26.857" v="2413" actId="478"/>
          <ac:spMkLst>
            <pc:docMk/>
            <pc:sldMk cId="2996515952" sldId="265"/>
            <ac:spMk id="20" creationId="{A218062A-7865-8BFB-4D36-F3B78CCA65CD}"/>
          </ac:spMkLst>
        </pc:spChg>
        <pc:spChg chg="add del mod topLvl">
          <ac:chgData name="Nithya V" userId="23da4ccc-29e6-4995-916c-9a371b6809ee" providerId="ADAL" clId="{1131CE5D-83B4-45A2-987B-313DD7FB8E6C}" dt="2024-02-14T12:50:47.509" v="2397" actId="478"/>
          <ac:spMkLst>
            <pc:docMk/>
            <pc:sldMk cId="2996515952" sldId="265"/>
            <ac:spMk id="21" creationId="{4915F41A-968B-74FB-915F-EF5B1B1361CD}"/>
          </ac:spMkLst>
        </pc:spChg>
        <pc:spChg chg="add del mod">
          <ac:chgData name="Nithya V" userId="23da4ccc-29e6-4995-916c-9a371b6809ee" providerId="ADAL" clId="{1131CE5D-83B4-45A2-987B-313DD7FB8E6C}" dt="2024-02-14T12:55:50.811" v="2415" actId="931"/>
          <ac:spMkLst>
            <pc:docMk/>
            <pc:sldMk cId="2996515952" sldId="265"/>
            <ac:spMk id="23" creationId="{63A80DBA-5519-FB10-0E1B-D1743A25A80F}"/>
          </ac:spMkLst>
        </pc:spChg>
        <pc:spChg chg="add del mod">
          <ac:chgData name="Nithya V" userId="23da4ccc-29e6-4995-916c-9a371b6809ee" providerId="ADAL" clId="{1131CE5D-83B4-45A2-987B-313DD7FB8E6C}" dt="2024-02-14T12:55:57.245" v="2416" actId="931"/>
          <ac:spMkLst>
            <pc:docMk/>
            <pc:sldMk cId="2996515952" sldId="265"/>
            <ac:spMk id="24" creationId="{073AD15D-A9F9-9357-34CE-56696A664D21}"/>
          </ac:spMkLst>
        </pc:spChg>
        <pc:spChg chg="add del mod">
          <ac:chgData name="Nithya V" userId="23da4ccc-29e6-4995-916c-9a371b6809ee" providerId="ADAL" clId="{1131CE5D-83B4-45A2-987B-313DD7FB8E6C}" dt="2024-02-14T12:56:03.631" v="2421" actId="931"/>
          <ac:spMkLst>
            <pc:docMk/>
            <pc:sldMk cId="2996515952" sldId="265"/>
            <ac:spMk id="25" creationId="{95BDB57B-41CE-B766-E8F1-6CDE403B76CD}"/>
          </ac:spMkLst>
        </pc:spChg>
        <pc:spChg chg="add del mod">
          <ac:chgData name="Nithya V" userId="23da4ccc-29e6-4995-916c-9a371b6809ee" providerId="ADAL" clId="{1131CE5D-83B4-45A2-987B-313DD7FB8E6C}" dt="2024-02-15T12:20:14.816" v="5086" actId="478"/>
          <ac:spMkLst>
            <pc:docMk/>
            <pc:sldMk cId="2996515952" sldId="265"/>
            <ac:spMk id="32" creationId="{5E7E4A64-3185-5818-D273-A4EF6903F2ED}"/>
          </ac:spMkLst>
        </pc:spChg>
        <pc:spChg chg="add del mod">
          <ac:chgData name="Nithya V" userId="23da4ccc-29e6-4995-916c-9a371b6809ee" providerId="ADAL" clId="{1131CE5D-83B4-45A2-987B-313DD7FB8E6C}" dt="2024-02-15T12:20:20.288" v="5090" actId="478"/>
          <ac:spMkLst>
            <pc:docMk/>
            <pc:sldMk cId="2996515952" sldId="265"/>
            <ac:spMk id="33" creationId="{06314892-FA4A-CC94-6767-054E4086B002}"/>
          </ac:spMkLst>
        </pc:spChg>
        <pc:spChg chg="add del mod">
          <ac:chgData name="Nithya V" userId="23da4ccc-29e6-4995-916c-9a371b6809ee" providerId="ADAL" clId="{1131CE5D-83B4-45A2-987B-313DD7FB8E6C}" dt="2024-02-14T12:59:30.981" v="2473" actId="478"/>
          <ac:spMkLst>
            <pc:docMk/>
            <pc:sldMk cId="2996515952" sldId="265"/>
            <ac:spMk id="34" creationId="{B7A86A83-4C1A-30D0-6768-4257384C5CB4}"/>
          </ac:spMkLst>
        </pc:spChg>
        <pc:spChg chg="add del mod">
          <ac:chgData name="Nithya V" userId="23da4ccc-29e6-4995-916c-9a371b6809ee" providerId="ADAL" clId="{1131CE5D-83B4-45A2-987B-313DD7FB8E6C}" dt="2024-02-15T12:20:18.628" v="5088" actId="478"/>
          <ac:spMkLst>
            <pc:docMk/>
            <pc:sldMk cId="2996515952" sldId="265"/>
            <ac:spMk id="35" creationId="{7F9E6EFC-1916-98E3-7456-89A4027C4A3F}"/>
          </ac:spMkLst>
        </pc:spChg>
        <pc:spChg chg="add mod">
          <ac:chgData name="Nithya V" userId="23da4ccc-29e6-4995-916c-9a371b6809ee" providerId="ADAL" clId="{1131CE5D-83B4-45A2-987B-313DD7FB8E6C}" dt="2024-03-28T06:33:41.530" v="5657" actId="2711"/>
          <ac:spMkLst>
            <pc:docMk/>
            <pc:sldMk cId="2996515952" sldId="265"/>
            <ac:spMk id="36" creationId="{7326BF3E-7959-EE52-3C55-569F56AA091C}"/>
          </ac:spMkLst>
        </pc:spChg>
        <pc:spChg chg="add mod">
          <ac:chgData name="Nithya V" userId="23da4ccc-29e6-4995-916c-9a371b6809ee" providerId="ADAL" clId="{1131CE5D-83B4-45A2-987B-313DD7FB8E6C}" dt="2024-03-28T06:33:35.554" v="5656" actId="2711"/>
          <ac:spMkLst>
            <pc:docMk/>
            <pc:sldMk cId="2996515952" sldId="265"/>
            <ac:spMk id="38" creationId="{9F0EEC8F-EC07-ED8A-AFF4-FC730F3783C7}"/>
          </ac:spMkLst>
        </pc:spChg>
        <pc:spChg chg="add del mod">
          <ac:chgData name="Nithya V" userId="23da4ccc-29e6-4995-916c-9a371b6809ee" providerId="ADAL" clId="{1131CE5D-83B4-45A2-987B-313DD7FB8E6C}" dt="2024-02-15T12:20:13.824" v="5085" actId="478"/>
          <ac:spMkLst>
            <pc:docMk/>
            <pc:sldMk cId="2996515952" sldId="265"/>
            <ac:spMk id="40" creationId="{4B052EB0-DCFF-1B85-C1AF-0DC26FD15EC8}"/>
          </ac:spMkLst>
        </pc:spChg>
        <pc:spChg chg="add del mod">
          <ac:chgData name="Nithya V" userId="23da4ccc-29e6-4995-916c-9a371b6809ee" providerId="ADAL" clId="{1131CE5D-83B4-45A2-987B-313DD7FB8E6C}" dt="2024-02-15T12:20:19.503" v="5089" actId="478"/>
          <ac:spMkLst>
            <pc:docMk/>
            <pc:sldMk cId="2996515952" sldId="265"/>
            <ac:spMk id="41" creationId="{F601CB74-8BD2-E081-2825-5B8130047D11}"/>
          </ac:spMkLst>
        </pc:spChg>
        <pc:spChg chg="add del mod">
          <ac:chgData name="Nithya V" userId="23da4ccc-29e6-4995-916c-9a371b6809ee" providerId="ADAL" clId="{1131CE5D-83B4-45A2-987B-313DD7FB8E6C}" dt="2024-02-15T12:20:17.770" v="5087" actId="478"/>
          <ac:spMkLst>
            <pc:docMk/>
            <pc:sldMk cId="2996515952" sldId="265"/>
            <ac:spMk id="42" creationId="{FCD9017A-412E-7203-F441-EC3135F8AD86}"/>
          </ac:spMkLst>
        </pc:spChg>
        <pc:grpChg chg="add del mod">
          <ac:chgData name="Nithya V" userId="23da4ccc-29e6-4995-916c-9a371b6809ee" providerId="ADAL" clId="{1131CE5D-83B4-45A2-987B-313DD7FB8E6C}" dt="2024-02-14T12:44:47.561" v="2344" actId="165"/>
          <ac:grpSpMkLst>
            <pc:docMk/>
            <pc:sldMk cId="2996515952" sldId="265"/>
            <ac:grpSpMk id="16" creationId="{7F7E3A1C-0A7F-2D45-FD00-FF925CBE869E}"/>
          </ac:grpSpMkLst>
        </pc:grpChg>
        <pc:grpChg chg="add del mod">
          <ac:chgData name="Nithya V" userId="23da4ccc-29e6-4995-916c-9a371b6809ee" providerId="ADAL" clId="{1131CE5D-83B4-45A2-987B-313DD7FB8E6C}" dt="2024-02-14T12:49:54.833" v="2375" actId="165"/>
          <ac:grpSpMkLst>
            <pc:docMk/>
            <pc:sldMk cId="2996515952" sldId="265"/>
            <ac:grpSpMk id="18" creationId="{55408BEB-132E-195A-CDF7-96F72FEB8EB7}"/>
          </ac:grpSpMkLst>
        </pc:grpChg>
        <pc:grpChg chg="add del mod">
          <ac:chgData name="Nithya V" userId="23da4ccc-29e6-4995-916c-9a371b6809ee" providerId="ADAL" clId="{1131CE5D-83B4-45A2-987B-313DD7FB8E6C}" dt="2024-02-14T12:50:45.937" v="2396" actId="165"/>
          <ac:grpSpMkLst>
            <pc:docMk/>
            <pc:sldMk cId="2996515952" sldId="265"/>
            <ac:grpSpMk id="22" creationId="{0CB64636-3765-B2BD-8354-3F47D910559E}"/>
          </ac:grpSpMkLst>
        </pc:grpChg>
        <pc:picChg chg="add mod modCrop">
          <ac:chgData name="Nithya V" userId="23da4ccc-29e6-4995-916c-9a371b6809ee" providerId="ADAL" clId="{1131CE5D-83B4-45A2-987B-313DD7FB8E6C}" dt="2024-03-05T05:02:47.283" v="5574" actId="732"/>
          <ac:picMkLst>
            <pc:docMk/>
            <pc:sldMk cId="2996515952" sldId="265"/>
            <ac:picMk id="7" creationId="{18504F02-EC68-0F54-81E4-448C154EED75}"/>
          </ac:picMkLst>
        </pc:picChg>
        <pc:picChg chg="add mod">
          <ac:chgData name="Nithya V" userId="23da4ccc-29e6-4995-916c-9a371b6809ee" providerId="ADAL" clId="{1131CE5D-83B4-45A2-987B-313DD7FB8E6C}" dt="2024-03-05T05:03:17.921" v="5582" actId="931"/>
          <ac:picMkLst>
            <pc:docMk/>
            <pc:sldMk cId="2996515952" sldId="265"/>
            <ac:picMk id="11" creationId="{A5F3CCC3-46B0-9639-E767-B3954B1B285C}"/>
          </ac:picMkLst>
        </pc:picChg>
        <pc:picChg chg="add mod">
          <ac:chgData name="Nithya V" userId="23da4ccc-29e6-4995-916c-9a371b6809ee" providerId="ADAL" clId="{1131CE5D-83B4-45A2-987B-313DD7FB8E6C}" dt="2024-03-05T05:03:17.921" v="5582" actId="931"/>
          <ac:picMkLst>
            <pc:docMk/>
            <pc:sldMk cId="2996515952" sldId="265"/>
            <ac:picMk id="13" creationId="{C36A8F3E-BCA5-729A-0595-B4B7E8A98E22}"/>
          </ac:picMkLst>
        </pc:picChg>
        <pc:picChg chg="add mod">
          <ac:chgData name="Nithya V" userId="23da4ccc-29e6-4995-916c-9a371b6809ee" providerId="ADAL" clId="{1131CE5D-83B4-45A2-987B-313DD7FB8E6C}" dt="2024-03-05T05:03:17.921" v="5582" actId="931"/>
          <ac:picMkLst>
            <pc:docMk/>
            <pc:sldMk cId="2996515952" sldId="265"/>
            <ac:picMk id="15" creationId="{0268DCCC-68DF-AD72-043C-83EFCDDDA728}"/>
          </ac:picMkLst>
        </pc:picChg>
        <pc:picChg chg="add mod">
          <ac:chgData name="Nithya V" userId="23da4ccc-29e6-4995-916c-9a371b6809ee" providerId="ADAL" clId="{1131CE5D-83B4-45A2-987B-313DD7FB8E6C}" dt="2024-03-05T05:03:17.921" v="5582" actId="931"/>
          <ac:picMkLst>
            <pc:docMk/>
            <pc:sldMk cId="2996515952" sldId="265"/>
            <ac:picMk id="17" creationId="{DE31EA09-F276-9BC9-2FC4-930422788A0E}"/>
          </ac:picMkLst>
        </pc:picChg>
        <pc:picChg chg="add mod">
          <ac:chgData name="Nithya V" userId="23da4ccc-29e6-4995-916c-9a371b6809ee" providerId="ADAL" clId="{1131CE5D-83B4-45A2-987B-313DD7FB8E6C}" dt="2024-03-05T05:03:17.921" v="5582" actId="931"/>
          <ac:picMkLst>
            <pc:docMk/>
            <pc:sldMk cId="2996515952" sldId="265"/>
            <ac:picMk id="19" creationId="{EF9C04E0-B86E-FAE4-FA40-1F945B105917}"/>
          </ac:picMkLst>
        </pc:picChg>
        <pc:picChg chg="add mod">
          <ac:chgData name="Nithya V" userId="23da4ccc-29e6-4995-916c-9a371b6809ee" providerId="ADAL" clId="{1131CE5D-83B4-45A2-987B-313DD7FB8E6C}" dt="2024-03-05T05:03:17.921" v="5582" actId="931"/>
          <ac:picMkLst>
            <pc:docMk/>
            <pc:sldMk cId="2996515952" sldId="265"/>
            <ac:picMk id="21" creationId="{45EEAF40-3742-268E-A49C-8BC0C10A1D5B}"/>
          </ac:picMkLst>
        </pc:picChg>
        <pc:picChg chg="add mod">
          <ac:chgData name="Nithya V" userId="23da4ccc-29e6-4995-916c-9a371b6809ee" providerId="ADAL" clId="{1131CE5D-83B4-45A2-987B-313DD7FB8E6C}" dt="2024-03-05T05:03:17.921" v="5582" actId="931"/>
          <ac:picMkLst>
            <pc:docMk/>
            <pc:sldMk cId="2996515952" sldId="265"/>
            <ac:picMk id="23" creationId="{F3F762F1-769F-4526-FD60-3862D54F9A5F}"/>
          </ac:picMkLst>
        </pc:picChg>
        <pc:picChg chg="add mod">
          <ac:chgData name="Nithya V" userId="23da4ccc-29e6-4995-916c-9a371b6809ee" providerId="ADAL" clId="{1131CE5D-83B4-45A2-987B-313DD7FB8E6C}" dt="2024-03-05T05:03:17.921" v="5582" actId="931"/>
          <ac:picMkLst>
            <pc:docMk/>
            <pc:sldMk cId="2996515952" sldId="265"/>
            <ac:picMk id="25" creationId="{6AF09D25-1A76-B602-997B-B46C32F80B19}"/>
          </ac:picMkLst>
        </pc:picChg>
        <pc:picChg chg="add del mod">
          <ac:chgData name="Nithya V" userId="23da4ccc-29e6-4995-916c-9a371b6809ee" providerId="ADAL" clId="{1131CE5D-83B4-45A2-987B-313DD7FB8E6C}" dt="2024-03-05T05:02:17.870" v="5559" actId="478"/>
          <ac:picMkLst>
            <pc:docMk/>
            <pc:sldMk cId="2996515952" sldId="265"/>
            <ac:picMk id="27" creationId="{622982CB-FB6C-2BF4-288D-C642142ED682}"/>
          </ac:picMkLst>
        </pc:picChg>
        <pc:picChg chg="add mod">
          <ac:chgData name="Nithya V" userId="23da4ccc-29e6-4995-916c-9a371b6809ee" providerId="ADAL" clId="{1131CE5D-83B4-45A2-987B-313DD7FB8E6C}" dt="2024-03-05T05:03:17.921" v="5582" actId="931"/>
          <ac:picMkLst>
            <pc:docMk/>
            <pc:sldMk cId="2996515952" sldId="265"/>
            <ac:picMk id="28" creationId="{F1FD664E-5B7B-5E1E-F10E-63C0E3CD6383}"/>
          </ac:picMkLst>
        </pc:picChg>
        <pc:picChg chg="add mod">
          <ac:chgData name="Nithya V" userId="23da4ccc-29e6-4995-916c-9a371b6809ee" providerId="ADAL" clId="{1131CE5D-83B4-45A2-987B-313DD7FB8E6C}" dt="2024-02-14T13:01:25.562" v="2476" actId="14861"/>
          <ac:picMkLst>
            <pc:docMk/>
            <pc:sldMk cId="2996515952" sldId="265"/>
            <ac:picMk id="29" creationId="{C2C2CAF8-1E7A-CA6E-736C-A75F3013B5E0}"/>
          </ac:picMkLst>
        </pc:picChg>
        <pc:picChg chg="add del mod">
          <ac:chgData name="Nithya V" userId="23da4ccc-29e6-4995-916c-9a371b6809ee" providerId="ADAL" clId="{1131CE5D-83B4-45A2-987B-313DD7FB8E6C}" dt="2024-03-05T05:03:06.953" v="5575" actId="478"/>
          <ac:picMkLst>
            <pc:docMk/>
            <pc:sldMk cId="2996515952" sldId="265"/>
            <ac:picMk id="31" creationId="{9F16C2E0-2BDD-CFA3-8344-0FF7DE17DAEB}"/>
          </ac:picMkLst>
        </pc:picChg>
        <pc:picChg chg="add mod">
          <ac:chgData name="Nithya V" userId="23da4ccc-29e6-4995-916c-9a371b6809ee" providerId="ADAL" clId="{1131CE5D-83B4-45A2-987B-313DD7FB8E6C}" dt="2024-03-05T05:03:17.921" v="5582" actId="931"/>
          <ac:picMkLst>
            <pc:docMk/>
            <pc:sldMk cId="2996515952" sldId="265"/>
            <ac:picMk id="32" creationId="{04B7399F-1D78-61F0-6132-0DBA7F815D52}"/>
          </ac:picMkLst>
        </pc:picChg>
        <pc:picChg chg="add mod">
          <ac:chgData name="Nithya V" userId="23da4ccc-29e6-4995-916c-9a371b6809ee" providerId="ADAL" clId="{1131CE5D-83B4-45A2-987B-313DD7FB8E6C}" dt="2024-03-05T05:03:17.921" v="5582" actId="931"/>
          <ac:picMkLst>
            <pc:docMk/>
            <pc:sldMk cId="2996515952" sldId="265"/>
            <ac:picMk id="34" creationId="{A2BC8919-EEEC-C247-0DCC-CB78BA71EF6E}"/>
          </ac:picMkLst>
        </pc:picChg>
        <pc:picChg chg="add mod">
          <ac:chgData name="Nithya V" userId="23da4ccc-29e6-4995-916c-9a371b6809ee" providerId="ADAL" clId="{1131CE5D-83B4-45A2-987B-313DD7FB8E6C}" dt="2024-03-05T05:03:17.921" v="5582" actId="931"/>
          <ac:picMkLst>
            <pc:docMk/>
            <pc:sldMk cId="2996515952" sldId="265"/>
            <ac:picMk id="37" creationId="{0F10B706-8D97-4801-1582-1D1ED25FB61F}"/>
          </ac:picMkLst>
        </pc:picChg>
        <pc:picChg chg="add mod modCrop">
          <ac:chgData name="Nithya V" userId="23da4ccc-29e6-4995-916c-9a371b6809ee" providerId="ADAL" clId="{1131CE5D-83B4-45A2-987B-313DD7FB8E6C}" dt="2024-03-28T10:27:59.412" v="5728" actId="18131"/>
          <ac:picMkLst>
            <pc:docMk/>
            <pc:sldMk cId="2996515952" sldId="265"/>
            <ac:picMk id="40" creationId="{88E89F8F-4BE3-1284-C517-1770B5CE45DA}"/>
          </ac:picMkLst>
        </pc:picChg>
        <pc:picChg chg="add del mod">
          <ac:chgData name="Nithya V" userId="23da4ccc-29e6-4995-916c-9a371b6809ee" providerId="ADAL" clId="{1131CE5D-83B4-45A2-987B-313DD7FB8E6C}" dt="2024-02-14T15:01:00.878" v="3337" actId="478"/>
          <ac:picMkLst>
            <pc:docMk/>
            <pc:sldMk cId="2996515952" sldId="265"/>
            <ac:picMk id="44" creationId="{9C710D66-C921-BF2B-09F9-CDC5C02290A3}"/>
          </ac:picMkLst>
        </pc:picChg>
      </pc:sldChg>
      <pc:sldChg chg="addSp delSp modSp new mod ord modClrScheme chgLayout">
        <pc:chgData name="Nithya V" userId="23da4ccc-29e6-4995-916c-9a371b6809ee" providerId="ADAL" clId="{1131CE5D-83B4-45A2-987B-313DD7FB8E6C}" dt="2024-03-28T06:33:28.124" v="5655" actId="1038"/>
        <pc:sldMkLst>
          <pc:docMk/>
          <pc:sldMk cId="2582315700" sldId="266"/>
        </pc:sldMkLst>
        <pc:spChg chg="del">
          <ac:chgData name="Nithya V" userId="23da4ccc-29e6-4995-916c-9a371b6809ee" providerId="ADAL" clId="{1131CE5D-83B4-45A2-987B-313DD7FB8E6C}" dt="2024-02-14T12:34:01.306" v="2307" actId="478"/>
          <ac:spMkLst>
            <pc:docMk/>
            <pc:sldMk cId="2582315700" sldId="266"/>
            <ac:spMk id="2" creationId="{39CB1B5E-63FA-8D17-48F2-2A858E09FEDA}"/>
          </ac:spMkLst>
        </pc:spChg>
        <pc:spChg chg="del">
          <ac:chgData name="Nithya V" userId="23da4ccc-29e6-4995-916c-9a371b6809ee" providerId="ADAL" clId="{1131CE5D-83B4-45A2-987B-313DD7FB8E6C}" dt="2024-02-14T12:34:01.306" v="2307" actId="478"/>
          <ac:spMkLst>
            <pc:docMk/>
            <pc:sldMk cId="2582315700" sldId="266"/>
            <ac:spMk id="3" creationId="{51B2BC6E-F955-CF2E-6688-413335DCF59E}"/>
          </ac:spMkLst>
        </pc:spChg>
        <pc:spChg chg="del">
          <ac:chgData name="Nithya V" userId="23da4ccc-29e6-4995-916c-9a371b6809ee" providerId="ADAL" clId="{1131CE5D-83B4-45A2-987B-313DD7FB8E6C}" dt="2024-02-14T12:34:01.306" v="2307" actId="478"/>
          <ac:spMkLst>
            <pc:docMk/>
            <pc:sldMk cId="2582315700" sldId="266"/>
            <ac:spMk id="4" creationId="{7514B6E5-F647-08FD-CF01-2FC924CA9B0A}"/>
          </ac:spMkLst>
        </pc:spChg>
        <pc:spChg chg="del">
          <ac:chgData name="Nithya V" userId="23da4ccc-29e6-4995-916c-9a371b6809ee" providerId="ADAL" clId="{1131CE5D-83B4-45A2-987B-313DD7FB8E6C}" dt="2024-02-14T12:34:01.306" v="2307" actId="478"/>
          <ac:spMkLst>
            <pc:docMk/>
            <pc:sldMk cId="2582315700" sldId="266"/>
            <ac:spMk id="5" creationId="{332A37DB-D1B4-703C-A8EB-34283261F2D3}"/>
          </ac:spMkLst>
        </pc:spChg>
        <pc:spChg chg="del">
          <ac:chgData name="Nithya V" userId="23da4ccc-29e6-4995-916c-9a371b6809ee" providerId="ADAL" clId="{1131CE5D-83B4-45A2-987B-313DD7FB8E6C}" dt="2024-02-14T12:34:01.306" v="2307" actId="478"/>
          <ac:spMkLst>
            <pc:docMk/>
            <pc:sldMk cId="2582315700" sldId="266"/>
            <ac:spMk id="6" creationId="{616D7B1C-40D4-54EE-866A-2621F0AC33B1}"/>
          </ac:spMkLst>
        </pc:spChg>
        <pc:spChg chg="del">
          <ac:chgData name="Nithya V" userId="23da4ccc-29e6-4995-916c-9a371b6809ee" providerId="ADAL" clId="{1131CE5D-83B4-45A2-987B-313DD7FB8E6C}" dt="2024-02-14T12:34:01.306" v="2307" actId="478"/>
          <ac:spMkLst>
            <pc:docMk/>
            <pc:sldMk cId="2582315700" sldId="266"/>
            <ac:spMk id="7" creationId="{88865FE5-665F-F554-B82A-54DC07AB7AC2}"/>
          </ac:spMkLst>
        </pc:spChg>
        <pc:spChg chg="add mod">
          <ac:chgData name="Nithya V" userId="23da4ccc-29e6-4995-916c-9a371b6809ee" providerId="ADAL" clId="{1131CE5D-83B4-45A2-987B-313DD7FB8E6C}" dt="2024-03-28T06:33:10.337" v="5647" actId="1076"/>
          <ac:spMkLst>
            <pc:docMk/>
            <pc:sldMk cId="2582315700" sldId="266"/>
            <ac:spMk id="8" creationId="{19E7994D-72EE-81AD-97E9-729D8EE81DE0}"/>
          </ac:spMkLst>
        </pc:spChg>
        <pc:spChg chg="add mod">
          <ac:chgData name="Nithya V" userId="23da4ccc-29e6-4995-916c-9a371b6809ee" providerId="ADAL" clId="{1131CE5D-83B4-45A2-987B-313DD7FB8E6C}" dt="2024-03-28T06:33:10.337" v="5647" actId="1076"/>
          <ac:spMkLst>
            <pc:docMk/>
            <pc:sldMk cId="2582315700" sldId="266"/>
            <ac:spMk id="9" creationId="{49168C5D-BCF3-078F-FD16-EC583BC43CA9}"/>
          </ac:spMkLst>
        </pc:spChg>
        <pc:spChg chg="add mod">
          <ac:chgData name="Nithya V" userId="23da4ccc-29e6-4995-916c-9a371b6809ee" providerId="ADAL" clId="{1131CE5D-83B4-45A2-987B-313DD7FB8E6C}" dt="2024-03-28T06:33:10.337" v="5647" actId="1076"/>
          <ac:spMkLst>
            <pc:docMk/>
            <pc:sldMk cId="2582315700" sldId="266"/>
            <ac:spMk id="10" creationId="{1C6916FA-E597-A470-742A-6A71E3A888D3}"/>
          </ac:spMkLst>
        </pc:spChg>
        <pc:spChg chg="add del mod">
          <ac:chgData name="Nithya V" userId="23da4ccc-29e6-4995-916c-9a371b6809ee" providerId="ADAL" clId="{1131CE5D-83B4-45A2-987B-313DD7FB8E6C}" dt="2024-02-14T13:41:09.922" v="2658" actId="478"/>
          <ac:spMkLst>
            <pc:docMk/>
            <pc:sldMk cId="2582315700" sldId="266"/>
            <ac:spMk id="10" creationId="{6BFA79B7-4D0F-EC45-BDDC-461DE16B9B69}"/>
          </ac:spMkLst>
        </pc:spChg>
        <pc:spChg chg="add del mod ord">
          <ac:chgData name="Nithya V" userId="23da4ccc-29e6-4995-916c-9a371b6809ee" providerId="ADAL" clId="{1131CE5D-83B4-45A2-987B-313DD7FB8E6C}" dt="2024-02-14T13:41:28.619" v="2660" actId="931"/>
          <ac:spMkLst>
            <pc:docMk/>
            <pc:sldMk cId="2582315700" sldId="266"/>
            <ac:spMk id="11" creationId="{A96F7D8A-FEB7-0F1A-093C-38B949932156}"/>
          </ac:spMkLst>
        </pc:spChg>
        <pc:spChg chg="add mod">
          <ac:chgData name="Nithya V" userId="23da4ccc-29e6-4995-916c-9a371b6809ee" providerId="ADAL" clId="{1131CE5D-83B4-45A2-987B-313DD7FB8E6C}" dt="2024-02-15T04:09:38.214" v="3618" actId="164"/>
          <ac:spMkLst>
            <pc:docMk/>
            <pc:sldMk cId="2582315700" sldId="266"/>
            <ac:spMk id="12" creationId="{890CF768-002D-F1A7-E1C3-31114FAA419B}"/>
          </ac:spMkLst>
        </pc:spChg>
        <pc:spChg chg="add mod">
          <ac:chgData name="Nithya V" userId="23da4ccc-29e6-4995-916c-9a371b6809ee" providerId="ADAL" clId="{1131CE5D-83B4-45A2-987B-313DD7FB8E6C}" dt="2024-02-14T13:41:54.954" v="2665"/>
          <ac:spMkLst>
            <pc:docMk/>
            <pc:sldMk cId="2582315700" sldId="266"/>
            <ac:spMk id="14" creationId="{B0F1942D-2A7B-4769-81E4-9AE6D665F237}"/>
          </ac:spMkLst>
        </pc:spChg>
        <pc:spChg chg="add del mod">
          <ac:chgData name="Nithya V" userId="23da4ccc-29e6-4995-916c-9a371b6809ee" providerId="ADAL" clId="{1131CE5D-83B4-45A2-987B-313DD7FB8E6C}" dt="2024-02-14T14:14:15.306" v="3300" actId="478"/>
          <ac:spMkLst>
            <pc:docMk/>
            <pc:sldMk cId="2582315700" sldId="266"/>
            <ac:spMk id="15" creationId="{2FB2A057-6C12-9398-9229-D7C08FE0E260}"/>
          </ac:spMkLst>
        </pc:spChg>
        <pc:spChg chg="add del mod">
          <ac:chgData name="Nithya V" userId="23da4ccc-29e6-4995-916c-9a371b6809ee" providerId="ADAL" clId="{1131CE5D-83B4-45A2-987B-313DD7FB8E6C}" dt="2024-02-14T14:14:18.042" v="3302" actId="478"/>
          <ac:spMkLst>
            <pc:docMk/>
            <pc:sldMk cId="2582315700" sldId="266"/>
            <ac:spMk id="17" creationId="{78320D93-FC3C-6FAA-894B-61F8E7E23FF0}"/>
          </ac:spMkLst>
        </pc:spChg>
        <pc:spChg chg="add mod ord">
          <ac:chgData name="Nithya V" userId="23da4ccc-29e6-4995-916c-9a371b6809ee" providerId="ADAL" clId="{1131CE5D-83B4-45A2-987B-313DD7FB8E6C}" dt="2024-02-15T05:02:27.389" v="5003" actId="2085"/>
          <ac:spMkLst>
            <pc:docMk/>
            <pc:sldMk cId="2582315700" sldId="266"/>
            <ac:spMk id="20" creationId="{2978B256-45A5-7611-2F87-D688BC2F7B2B}"/>
          </ac:spMkLst>
        </pc:spChg>
        <pc:spChg chg="add mod">
          <ac:chgData name="Nithya V" userId="23da4ccc-29e6-4995-916c-9a371b6809ee" providerId="ADAL" clId="{1131CE5D-83B4-45A2-987B-313DD7FB8E6C}" dt="2024-02-14T14:59:33.380" v="3332" actId="164"/>
          <ac:spMkLst>
            <pc:docMk/>
            <pc:sldMk cId="2582315700" sldId="266"/>
            <ac:spMk id="21" creationId="{508F0B20-D32F-CA5F-6CFE-3B58F91B0B12}"/>
          </ac:spMkLst>
        </pc:spChg>
        <pc:spChg chg="add mod">
          <ac:chgData name="Nithya V" userId="23da4ccc-29e6-4995-916c-9a371b6809ee" providerId="ADAL" clId="{1131CE5D-83B4-45A2-987B-313DD7FB8E6C}" dt="2024-02-14T14:59:33.380" v="3332" actId="164"/>
          <ac:spMkLst>
            <pc:docMk/>
            <pc:sldMk cId="2582315700" sldId="266"/>
            <ac:spMk id="23" creationId="{AE422119-4C98-7323-0E91-F0CB441F8FCE}"/>
          </ac:spMkLst>
        </pc:spChg>
        <pc:spChg chg="add mod">
          <ac:chgData name="Nithya V" userId="23da4ccc-29e6-4995-916c-9a371b6809ee" providerId="ADAL" clId="{1131CE5D-83B4-45A2-987B-313DD7FB8E6C}" dt="2024-02-15T12:19:58.215" v="5083" actId="207"/>
          <ac:spMkLst>
            <pc:docMk/>
            <pc:sldMk cId="2582315700" sldId="266"/>
            <ac:spMk id="27" creationId="{D36FA242-BF7B-59B2-9517-6EE1CA5021AF}"/>
          </ac:spMkLst>
        </pc:spChg>
        <pc:spChg chg="add mod">
          <ac:chgData name="Nithya V" userId="23da4ccc-29e6-4995-916c-9a371b6809ee" providerId="ADAL" clId="{1131CE5D-83B4-45A2-987B-313DD7FB8E6C}" dt="2024-03-28T06:33:28.124" v="5655" actId="1038"/>
          <ac:spMkLst>
            <pc:docMk/>
            <pc:sldMk cId="2582315700" sldId="266"/>
            <ac:spMk id="28" creationId="{C289E859-9665-F682-E8F6-C8219185697C}"/>
          </ac:spMkLst>
        </pc:spChg>
        <pc:spChg chg="add del mod">
          <ac:chgData name="Nithya V" userId="23da4ccc-29e6-4995-916c-9a371b6809ee" providerId="ADAL" clId="{1131CE5D-83B4-45A2-987B-313DD7FB8E6C}" dt="2024-02-15T03:50:58.323" v="3358" actId="478"/>
          <ac:spMkLst>
            <pc:docMk/>
            <pc:sldMk cId="2582315700" sldId="266"/>
            <ac:spMk id="29" creationId="{5D64DD32-B9C3-3476-F8A7-DDBB5F0BDF47}"/>
          </ac:spMkLst>
        </pc:spChg>
        <pc:spChg chg="add mod ord">
          <ac:chgData name="Nithya V" userId="23da4ccc-29e6-4995-916c-9a371b6809ee" providerId="ADAL" clId="{1131CE5D-83B4-45A2-987B-313DD7FB8E6C}" dt="2024-02-15T12:20:01.009" v="5084" actId="207"/>
          <ac:spMkLst>
            <pc:docMk/>
            <pc:sldMk cId="2582315700" sldId="266"/>
            <ac:spMk id="30" creationId="{B02E2695-400F-CC62-E48B-E843623FD825}"/>
          </ac:spMkLst>
        </pc:spChg>
        <pc:grpChg chg="add mod">
          <ac:chgData name="Nithya V" userId="23da4ccc-29e6-4995-916c-9a371b6809ee" providerId="ADAL" clId="{1131CE5D-83B4-45A2-987B-313DD7FB8E6C}" dt="2024-02-15T04:30:55.680" v="4496" actId="164"/>
          <ac:grpSpMkLst>
            <pc:docMk/>
            <pc:sldMk cId="2582315700" sldId="266"/>
            <ac:grpSpMk id="11" creationId="{15C654DD-54EE-2558-C7CC-E9CED3F726D0}"/>
          </ac:grpSpMkLst>
        </pc:grpChg>
        <pc:grpChg chg="add mod">
          <ac:chgData name="Nithya V" userId="23da4ccc-29e6-4995-916c-9a371b6809ee" providerId="ADAL" clId="{1131CE5D-83B4-45A2-987B-313DD7FB8E6C}" dt="2024-02-15T04:30:55.680" v="4496" actId="164"/>
          <ac:grpSpMkLst>
            <pc:docMk/>
            <pc:sldMk cId="2582315700" sldId="266"/>
            <ac:grpSpMk id="13" creationId="{11A996C9-3FC0-872C-669D-D74242BACF14}"/>
          </ac:grpSpMkLst>
        </pc:grpChg>
        <pc:grpChg chg="add mod">
          <ac:chgData name="Nithya V" userId="23da4ccc-29e6-4995-916c-9a371b6809ee" providerId="ADAL" clId="{1131CE5D-83B4-45A2-987B-313DD7FB8E6C}" dt="2024-02-15T04:11:40.492" v="3714" actId="1076"/>
          <ac:grpSpMkLst>
            <pc:docMk/>
            <pc:sldMk cId="2582315700" sldId="266"/>
            <ac:grpSpMk id="14" creationId="{81A949BB-AB25-9184-7561-9EB69E6F59DF}"/>
          </ac:grpSpMkLst>
        </pc:grpChg>
        <pc:grpChg chg="add mod">
          <ac:chgData name="Nithya V" userId="23da4ccc-29e6-4995-916c-9a371b6809ee" providerId="ADAL" clId="{1131CE5D-83B4-45A2-987B-313DD7FB8E6C}" dt="2024-02-15T04:30:55.680" v="4496" actId="164"/>
          <ac:grpSpMkLst>
            <pc:docMk/>
            <pc:sldMk cId="2582315700" sldId="266"/>
            <ac:grpSpMk id="19" creationId="{95FA5D5A-B9B5-B827-D02B-03E5E513266A}"/>
          </ac:grpSpMkLst>
        </pc:grpChg>
        <pc:grpChg chg="add del mod">
          <ac:chgData name="Nithya V" userId="23da4ccc-29e6-4995-916c-9a371b6809ee" providerId="ADAL" clId="{1131CE5D-83B4-45A2-987B-313DD7FB8E6C}" dt="2024-02-15T04:10:13.236" v="3624" actId="478"/>
          <ac:grpSpMkLst>
            <pc:docMk/>
            <pc:sldMk cId="2582315700" sldId="266"/>
            <ac:grpSpMk id="24" creationId="{53CC43BA-ED41-B97E-73A6-91E6CBA6DEA7}"/>
          </ac:grpSpMkLst>
        </pc:grpChg>
        <pc:picChg chg="add mod modCrop">
          <ac:chgData name="Nithya V" userId="23da4ccc-29e6-4995-916c-9a371b6809ee" providerId="ADAL" clId="{1131CE5D-83B4-45A2-987B-313DD7FB8E6C}" dt="2024-02-15T04:08:31.835" v="3605" actId="164"/>
          <ac:picMkLst>
            <pc:docMk/>
            <pc:sldMk cId="2582315700" sldId="266"/>
            <ac:picMk id="3" creationId="{40B89DB0-7E88-EE4E-3E5D-86FDA628F7C2}"/>
          </ac:picMkLst>
        </pc:picChg>
        <pc:picChg chg="add mod">
          <ac:chgData name="Nithya V" userId="23da4ccc-29e6-4995-916c-9a371b6809ee" providerId="ADAL" clId="{1131CE5D-83B4-45A2-987B-313DD7FB8E6C}" dt="2024-03-28T06:33:10.337" v="5647" actId="1076"/>
          <ac:picMkLst>
            <pc:docMk/>
            <pc:sldMk cId="2582315700" sldId="266"/>
            <ac:picMk id="5" creationId="{F8A65ADC-2D68-F348-5487-884EB62737EB}"/>
          </ac:picMkLst>
        </pc:picChg>
        <pc:picChg chg="add del mod">
          <ac:chgData name="Nithya V" userId="23da4ccc-29e6-4995-916c-9a371b6809ee" providerId="ADAL" clId="{1131CE5D-83B4-45A2-987B-313DD7FB8E6C}" dt="2024-02-15T04:09:47.884" v="3621" actId="478"/>
          <ac:picMkLst>
            <pc:docMk/>
            <pc:sldMk cId="2582315700" sldId="266"/>
            <ac:picMk id="7" creationId="{D9EC99D8-33D6-0CBE-1B40-A0DD59573FE4}"/>
          </ac:picMkLst>
        </pc:picChg>
        <pc:picChg chg="add del mod modCrop">
          <ac:chgData name="Nithya V" userId="23da4ccc-29e6-4995-916c-9a371b6809ee" providerId="ADAL" clId="{1131CE5D-83B4-45A2-987B-313DD7FB8E6C}" dt="2024-02-14T14:14:14.629" v="3299" actId="478"/>
          <ac:picMkLst>
            <pc:docMk/>
            <pc:sldMk cId="2582315700" sldId="266"/>
            <ac:picMk id="9" creationId="{1ADC97DA-6D82-4036-1922-17D366E408AC}"/>
          </ac:picMkLst>
        </pc:picChg>
        <pc:picChg chg="add del mod modCrop">
          <ac:chgData name="Nithya V" userId="23da4ccc-29e6-4995-916c-9a371b6809ee" providerId="ADAL" clId="{1131CE5D-83B4-45A2-987B-313DD7FB8E6C}" dt="2024-02-14T14:14:16.170" v="3301" actId="478"/>
          <ac:picMkLst>
            <pc:docMk/>
            <pc:sldMk cId="2582315700" sldId="266"/>
            <ac:picMk id="13" creationId="{D4F02475-28AC-FCE0-FE08-DC1AFBDEE772}"/>
          </ac:picMkLst>
        </pc:picChg>
        <pc:picChg chg="mod">
          <ac:chgData name="Nithya V" userId="23da4ccc-29e6-4995-916c-9a371b6809ee" providerId="ADAL" clId="{1131CE5D-83B4-45A2-987B-313DD7FB8E6C}" dt="2024-02-15T04:11:24.922" v="3708"/>
          <ac:picMkLst>
            <pc:docMk/>
            <pc:sldMk cId="2582315700" sldId="266"/>
            <ac:picMk id="15" creationId="{263A5507-C5B2-0404-F02B-BB209907FE4C}"/>
          </ac:picMkLst>
        </pc:picChg>
        <pc:picChg chg="mod">
          <ac:chgData name="Nithya V" userId="23da4ccc-29e6-4995-916c-9a371b6809ee" providerId="ADAL" clId="{1131CE5D-83B4-45A2-987B-313DD7FB8E6C}" dt="2024-02-15T04:11:24.922" v="3708"/>
          <ac:picMkLst>
            <pc:docMk/>
            <pc:sldMk cId="2582315700" sldId="266"/>
            <ac:picMk id="16" creationId="{398B809B-268A-2EFB-F5C6-74E4FBBD8D98}"/>
          </ac:picMkLst>
        </pc:picChg>
        <pc:picChg chg="mod">
          <ac:chgData name="Nithya V" userId="23da4ccc-29e6-4995-916c-9a371b6809ee" providerId="ADAL" clId="{1131CE5D-83B4-45A2-987B-313DD7FB8E6C}" dt="2024-02-15T04:11:24.922" v="3708"/>
          <ac:picMkLst>
            <pc:docMk/>
            <pc:sldMk cId="2582315700" sldId="266"/>
            <ac:picMk id="17" creationId="{04EBBE59-AAC3-1D10-8BF6-A6C5C842C78E}"/>
          </ac:picMkLst>
        </pc:picChg>
        <pc:picChg chg="mod">
          <ac:chgData name="Nithya V" userId="23da4ccc-29e6-4995-916c-9a371b6809ee" providerId="ADAL" clId="{1131CE5D-83B4-45A2-987B-313DD7FB8E6C}" dt="2024-02-15T04:11:24.922" v="3708"/>
          <ac:picMkLst>
            <pc:docMk/>
            <pc:sldMk cId="2582315700" sldId="266"/>
            <ac:picMk id="18" creationId="{7506C4CA-C232-8907-2D5A-1D563A0A655B}"/>
          </ac:picMkLst>
        </pc:picChg>
        <pc:picChg chg="add del mod">
          <ac:chgData name="Nithya V" userId="23da4ccc-29e6-4995-916c-9a371b6809ee" providerId="ADAL" clId="{1131CE5D-83B4-45A2-987B-313DD7FB8E6C}" dt="2024-02-14T14:59:26.815" v="3331" actId="478"/>
          <ac:picMkLst>
            <pc:docMk/>
            <pc:sldMk cId="2582315700" sldId="266"/>
            <ac:picMk id="19" creationId="{C8716DE8-2A85-89D8-5E84-E2B358FAB3F7}"/>
          </ac:picMkLst>
        </pc:picChg>
        <pc:picChg chg="add mod ord modCrop">
          <ac:chgData name="Nithya V" userId="23da4ccc-29e6-4995-916c-9a371b6809ee" providerId="ADAL" clId="{1131CE5D-83B4-45A2-987B-313DD7FB8E6C}" dt="2024-02-26T04:22:11.362" v="5482" actId="1076"/>
          <ac:picMkLst>
            <pc:docMk/>
            <pc:sldMk cId="2582315700" sldId="266"/>
            <ac:picMk id="26" creationId="{5F0C029E-DFCB-C614-4CEF-62B57E807E83}"/>
          </ac:picMkLst>
        </pc:picChg>
      </pc:sldChg>
      <pc:sldChg chg="addSp delSp modSp new mod setBg modClrScheme chgLayout">
        <pc:chgData name="Nithya V" userId="23da4ccc-29e6-4995-916c-9a371b6809ee" providerId="ADAL" clId="{1131CE5D-83B4-45A2-987B-313DD7FB8E6C}" dt="2024-03-28T06:37:10.025" v="5707" actId="2711"/>
        <pc:sldMkLst>
          <pc:docMk/>
          <pc:sldMk cId="2835385600" sldId="267"/>
        </pc:sldMkLst>
        <pc:spChg chg="del">
          <ac:chgData name="Nithya V" userId="23da4ccc-29e6-4995-916c-9a371b6809ee" providerId="ADAL" clId="{1131CE5D-83B4-45A2-987B-313DD7FB8E6C}" dt="2024-02-14T13:16:13.963" v="2628" actId="478"/>
          <ac:spMkLst>
            <pc:docMk/>
            <pc:sldMk cId="2835385600" sldId="267"/>
            <ac:spMk id="2" creationId="{23D2FE1E-7C22-8FBD-08FA-252E8CDC4E96}"/>
          </ac:spMkLst>
        </pc:spChg>
        <pc:spChg chg="add del">
          <ac:chgData name="Nithya V" userId="23da4ccc-29e6-4995-916c-9a371b6809ee" providerId="ADAL" clId="{1131CE5D-83B4-45A2-987B-313DD7FB8E6C}" dt="2024-02-15T04:14:12.256" v="3716" actId="478"/>
          <ac:spMkLst>
            <pc:docMk/>
            <pc:sldMk cId="2835385600" sldId="267"/>
            <ac:spMk id="2" creationId="{51A133EC-9856-CCEC-299C-67E580B3F22F}"/>
          </ac:spMkLst>
        </pc:spChg>
        <pc:spChg chg="add del mod topLvl">
          <ac:chgData name="Nithya V" userId="23da4ccc-29e6-4995-916c-9a371b6809ee" providerId="ADAL" clId="{1131CE5D-83B4-45A2-987B-313DD7FB8E6C}" dt="2024-02-15T04:19:15.012" v="3780" actId="478"/>
          <ac:spMkLst>
            <pc:docMk/>
            <pc:sldMk cId="2835385600" sldId="267"/>
            <ac:spMk id="3" creationId="{246EE582-8504-84FE-3B65-13FA9151C1B3}"/>
          </ac:spMkLst>
        </pc:spChg>
        <pc:spChg chg="del">
          <ac:chgData name="Nithya V" userId="23da4ccc-29e6-4995-916c-9a371b6809ee" providerId="ADAL" clId="{1131CE5D-83B4-45A2-987B-313DD7FB8E6C}" dt="2024-02-14T13:16:13.963" v="2628" actId="478"/>
          <ac:spMkLst>
            <pc:docMk/>
            <pc:sldMk cId="2835385600" sldId="267"/>
            <ac:spMk id="3" creationId="{D3D1CBB9-5F97-EB4B-3773-4F4FB3506A54}"/>
          </ac:spMkLst>
        </pc:spChg>
        <pc:spChg chg="add mod">
          <ac:chgData name="Nithya V" userId="23da4ccc-29e6-4995-916c-9a371b6809ee" providerId="ADAL" clId="{1131CE5D-83B4-45A2-987B-313DD7FB8E6C}" dt="2024-02-15T04:14:34.592" v="3723" actId="571"/>
          <ac:spMkLst>
            <pc:docMk/>
            <pc:sldMk cId="2835385600" sldId="267"/>
            <ac:spMk id="4" creationId="{8827E642-6454-09E9-5F2E-E4965505F908}"/>
          </ac:spMkLst>
        </pc:spChg>
        <pc:spChg chg="del">
          <ac:chgData name="Nithya V" userId="23da4ccc-29e6-4995-916c-9a371b6809ee" providerId="ADAL" clId="{1131CE5D-83B4-45A2-987B-313DD7FB8E6C}" dt="2024-02-14T13:16:13.963" v="2628" actId="478"/>
          <ac:spMkLst>
            <pc:docMk/>
            <pc:sldMk cId="2835385600" sldId="267"/>
            <ac:spMk id="4" creationId="{C9BC514B-2E59-4595-8409-FC8BC387E539}"/>
          </ac:spMkLst>
        </pc:spChg>
        <pc:spChg chg="del">
          <ac:chgData name="Nithya V" userId="23da4ccc-29e6-4995-916c-9a371b6809ee" providerId="ADAL" clId="{1131CE5D-83B4-45A2-987B-313DD7FB8E6C}" dt="2024-02-14T13:16:13.963" v="2628" actId="478"/>
          <ac:spMkLst>
            <pc:docMk/>
            <pc:sldMk cId="2835385600" sldId="267"/>
            <ac:spMk id="5" creationId="{4C63504C-7376-63CC-BC32-745E086A7B37}"/>
          </ac:spMkLst>
        </pc:spChg>
        <pc:spChg chg="add del mod topLvl">
          <ac:chgData name="Nithya V" userId="23da4ccc-29e6-4995-916c-9a371b6809ee" providerId="ADAL" clId="{1131CE5D-83B4-45A2-987B-313DD7FB8E6C}" dt="2024-02-15T04:19:15.012" v="3780" actId="478"/>
          <ac:spMkLst>
            <pc:docMk/>
            <pc:sldMk cId="2835385600" sldId="267"/>
            <ac:spMk id="5" creationId="{E03FCFE6-12E3-C7BA-C9AC-8F98E2EAA5C8}"/>
          </ac:spMkLst>
        </pc:spChg>
        <pc:spChg chg="add mod">
          <ac:chgData name="Nithya V" userId="23da4ccc-29e6-4995-916c-9a371b6809ee" providerId="ADAL" clId="{1131CE5D-83B4-45A2-987B-313DD7FB8E6C}" dt="2024-02-15T04:14:47.295" v="3727" actId="571"/>
          <ac:spMkLst>
            <pc:docMk/>
            <pc:sldMk cId="2835385600" sldId="267"/>
            <ac:spMk id="6" creationId="{0624D127-9072-E98B-646D-6ED8A808BFB0}"/>
          </ac:spMkLst>
        </pc:spChg>
        <pc:spChg chg="del">
          <ac:chgData name="Nithya V" userId="23da4ccc-29e6-4995-916c-9a371b6809ee" providerId="ADAL" clId="{1131CE5D-83B4-45A2-987B-313DD7FB8E6C}" dt="2024-02-14T13:16:13.963" v="2628" actId="478"/>
          <ac:spMkLst>
            <pc:docMk/>
            <pc:sldMk cId="2835385600" sldId="267"/>
            <ac:spMk id="6" creationId="{4D3C1D91-7971-FE9B-7A79-45ACCF87C81F}"/>
          </ac:spMkLst>
        </pc:spChg>
        <pc:spChg chg="add del mod">
          <ac:chgData name="Nithya V" userId="23da4ccc-29e6-4995-916c-9a371b6809ee" providerId="ADAL" clId="{1131CE5D-83B4-45A2-987B-313DD7FB8E6C}" dt="2024-02-15T04:15:00.324" v="3729" actId="478"/>
          <ac:spMkLst>
            <pc:docMk/>
            <pc:sldMk cId="2835385600" sldId="267"/>
            <ac:spMk id="7" creationId="{9D2D8E74-6694-D2A3-0DFC-521DD66CE1F6}"/>
          </ac:spMkLst>
        </pc:spChg>
        <pc:spChg chg="del">
          <ac:chgData name="Nithya V" userId="23da4ccc-29e6-4995-916c-9a371b6809ee" providerId="ADAL" clId="{1131CE5D-83B4-45A2-987B-313DD7FB8E6C}" dt="2024-02-14T13:16:13.963" v="2628" actId="478"/>
          <ac:spMkLst>
            <pc:docMk/>
            <pc:sldMk cId="2835385600" sldId="267"/>
            <ac:spMk id="7" creationId="{BD208CAA-316D-61E1-3FE6-1CA81A0EA2AC}"/>
          </ac:spMkLst>
        </pc:spChg>
        <pc:spChg chg="add del mod ord topLvl">
          <ac:chgData name="Nithya V" userId="23da4ccc-29e6-4995-916c-9a371b6809ee" providerId="ADAL" clId="{1131CE5D-83B4-45A2-987B-313DD7FB8E6C}" dt="2024-02-15T04:19:15.012" v="3780" actId="478"/>
          <ac:spMkLst>
            <pc:docMk/>
            <pc:sldMk cId="2835385600" sldId="267"/>
            <ac:spMk id="8" creationId="{594ADCEB-F7E1-29E1-A5B3-00CDD71C45F6}"/>
          </ac:spMkLst>
        </pc:spChg>
        <pc:spChg chg="add del mod">
          <ac:chgData name="Nithya V" userId="23da4ccc-29e6-4995-916c-9a371b6809ee" providerId="ADAL" clId="{1131CE5D-83B4-45A2-987B-313DD7FB8E6C}" dt="2024-02-15T04:15:09.382" v="3731" actId="478"/>
          <ac:spMkLst>
            <pc:docMk/>
            <pc:sldMk cId="2835385600" sldId="267"/>
            <ac:spMk id="9" creationId="{0832218B-D9D1-2E54-2F3D-D08860354A2F}"/>
          </ac:spMkLst>
        </pc:spChg>
        <pc:spChg chg="add del mod topLvl">
          <ac:chgData name="Nithya V" userId="23da4ccc-29e6-4995-916c-9a371b6809ee" providerId="ADAL" clId="{1131CE5D-83B4-45A2-987B-313DD7FB8E6C}" dt="2024-02-15T04:19:15.012" v="3780" actId="478"/>
          <ac:spMkLst>
            <pc:docMk/>
            <pc:sldMk cId="2835385600" sldId="267"/>
            <ac:spMk id="10" creationId="{5D0A61F3-8B57-8EA8-D331-8BC7E9407F8B}"/>
          </ac:spMkLst>
        </pc:spChg>
        <pc:spChg chg="add del mod topLvl">
          <ac:chgData name="Nithya V" userId="23da4ccc-29e6-4995-916c-9a371b6809ee" providerId="ADAL" clId="{1131CE5D-83B4-45A2-987B-313DD7FB8E6C}" dt="2024-02-15T04:19:15.012" v="3780" actId="478"/>
          <ac:spMkLst>
            <pc:docMk/>
            <pc:sldMk cId="2835385600" sldId="267"/>
            <ac:spMk id="11" creationId="{0A6C8A8F-02CF-C89C-1DB0-4D4D1F0D55CE}"/>
          </ac:spMkLst>
        </pc:spChg>
        <pc:spChg chg="add del mod">
          <ac:chgData name="Nithya V" userId="23da4ccc-29e6-4995-916c-9a371b6809ee" providerId="ADAL" clId="{1131CE5D-83B4-45A2-987B-313DD7FB8E6C}" dt="2024-02-15T04:15:22.311" v="3733" actId="478"/>
          <ac:spMkLst>
            <pc:docMk/>
            <pc:sldMk cId="2835385600" sldId="267"/>
            <ac:spMk id="12" creationId="{55F9EBF9-3FB8-B9C1-D183-5AC2874B1D47}"/>
          </ac:spMkLst>
        </pc:spChg>
        <pc:spChg chg="add del mod">
          <ac:chgData name="Nithya V" userId="23da4ccc-29e6-4995-916c-9a371b6809ee" providerId="ADAL" clId="{1131CE5D-83B4-45A2-987B-313DD7FB8E6C}" dt="2024-02-15T04:15:22.973" v="3734" actId="478"/>
          <ac:spMkLst>
            <pc:docMk/>
            <pc:sldMk cId="2835385600" sldId="267"/>
            <ac:spMk id="13" creationId="{BF63C7EB-1844-C28F-978E-FE7119F870B6}"/>
          </ac:spMkLst>
        </pc:spChg>
        <pc:spChg chg="add del mod topLvl">
          <ac:chgData name="Nithya V" userId="23da4ccc-29e6-4995-916c-9a371b6809ee" providerId="ADAL" clId="{1131CE5D-83B4-45A2-987B-313DD7FB8E6C}" dt="2024-02-15T04:19:15.012" v="3780" actId="478"/>
          <ac:spMkLst>
            <pc:docMk/>
            <pc:sldMk cId="2835385600" sldId="267"/>
            <ac:spMk id="14" creationId="{DBAD16B1-DACB-632E-D0C6-98B45DDD8134}"/>
          </ac:spMkLst>
        </pc:spChg>
        <pc:spChg chg="add del mod">
          <ac:chgData name="Nithya V" userId="23da4ccc-29e6-4995-916c-9a371b6809ee" providerId="ADAL" clId="{1131CE5D-83B4-45A2-987B-313DD7FB8E6C}" dt="2024-02-15T04:19:15.012" v="3780" actId="478"/>
          <ac:spMkLst>
            <pc:docMk/>
            <pc:sldMk cId="2835385600" sldId="267"/>
            <ac:spMk id="16" creationId="{D8EDF93A-20D7-F2E1-A649-D87E84AC7A88}"/>
          </ac:spMkLst>
        </pc:spChg>
        <pc:spChg chg="add del mod">
          <ac:chgData name="Nithya V" userId="23da4ccc-29e6-4995-916c-9a371b6809ee" providerId="ADAL" clId="{1131CE5D-83B4-45A2-987B-313DD7FB8E6C}" dt="2024-02-15T04:16:43.964" v="3747" actId="478"/>
          <ac:spMkLst>
            <pc:docMk/>
            <pc:sldMk cId="2835385600" sldId="267"/>
            <ac:spMk id="17" creationId="{77BE743F-E607-F59B-5D29-724A61D6809B}"/>
          </ac:spMkLst>
        </pc:spChg>
        <pc:spChg chg="add del mod">
          <ac:chgData name="Nithya V" userId="23da4ccc-29e6-4995-916c-9a371b6809ee" providerId="ADAL" clId="{1131CE5D-83B4-45A2-987B-313DD7FB8E6C}" dt="2024-02-15T04:20:39.721" v="3782" actId="931"/>
          <ac:spMkLst>
            <pc:docMk/>
            <pc:sldMk cId="2835385600" sldId="267"/>
            <ac:spMk id="18" creationId="{7AB8A146-804F-CD89-346C-5518C46D42A1}"/>
          </ac:spMkLst>
        </pc:spChg>
        <pc:spChg chg="add del mod">
          <ac:chgData name="Nithya V" userId="23da4ccc-29e6-4995-916c-9a371b6809ee" providerId="ADAL" clId="{1131CE5D-83B4-45A2-987B-313DD7FB8E6C}" dt="2024-02-15T04:20:48.260" v="3785" actId="931"/>
          <ac:spMkLst>
            <pc:docMk/>
            <pc:sldMk cId="2835385600" sldId="267"/>
            <ac:spMk id="19" creationId="{5EBF3A9F-DE4E-7756-05C1-1B9C52EC3A3A}"/>
          </ac:spMkLst>
        </pc:spChg>
        <pc:spChg chg="add del mod">
          <ac:chgData name="Nithya V" userId="23da4ccc-29e6-4995-916c-9a371b6809ee" providerId="ADAL" clId="{1131CE5D-83B4-45A2-987B-313DD7FB8E6C}" dt="2024-02-15T04:20:56.870" v="3788" actId="931"/>
          <ac:spMkLst>
            <pc:docMk/>
            <pc:sldMk cId="2835385600" sldId="267"/>
            <ac:spMk id="20" creationId="{DA93139E-77E7-EFB1-A71A-7311FA430E8E}"/>
          </ac:spMkLst>
        </pc:spChg>
        <pc:spChg chg="add del mod">
          <ac:chgData name="Nithya V" userId="23da4ccc-29e6-4995-916c-9a371b6809ee" providerId="ADAL" clId="{1131CE5D-83B4-45A2-987B-313DD7FB8E6C}" dt="2024-02-15T04:21:02.937" v="3791" actId="931"/>
          <ac:spMkLst>
            <pc:docMk/>
            <pc:sldMk cId="2835385600" sldId="267"/>
            <ac:spMk id="21" creationId="{508F0DB4-12D0-A471-9B87-464AEB29F094}"/>
          </ac:spMkLst>
        </pc:spChg>
        <pc:spChg chg="add del mod">
          <ac:chgData name="Nithya V" userId="23da4ccc-29e6-4995-916c-9a371b6809ee" providerId="ADAL" clId="{1131CE5D-83B4-45A2-987B-313DD7FB8E6C}" dt="2024-02-15T04:21:11.311" v="3793" actId="931"/>
          <ac:spMkLst>
            <pc:docMk/>
            <pc:sldMk cId="2835385600" sldId="267"/>
            <ac:spMk id="22" creationId="{FA1A2125-8384-CACD-2CEB-B2866F4793A3}"/>
          </ac:spMkLst>
        </pc:spChg>
        <pc:spChg chg="add del mod">
          <ac:chgData name="Nithya V" userId="23da4ccc-29e6-4995-916c-9a371b6809ee" providerId="ADAL" clId="{1131CE5D-83B4-45A2-987B-313DD7FB8E6C}" dt="2024-02-15T04:21:19.505" v="3796" actId="931"/>
          <ac:spMkLst>
            <pc:docMk/>
            <pc:sldMk cId="2835385600" sldId="267"/>
            <ac:spMk id="23" creationId="{BDBDC6C3-AE99-41A9-4923-3B881407D60E}"/>
          </ac:spMkLst>
        </pc:spChg>
        <pc:spChg chg="add del mod">
          <ac:chgData name="Nithya V" userId="23da4ccc-29e6-4995-916c-9a371b6809ee" providerId="ADAL" clId="{1131CE5D-83B4-45A2-987B-313DD7FB8E6C}" dt="2024-02-15T04:21:26.176" v="3799" actId="931"/>
          <ac:spMkLst>
            <pc:docMk/>
            <pc:sldMk cId="2835385600" sldId="267"/>
            <ac:spMk id="24" creationId="{F672EC80-CCE0-C058-6F60-AA15DFEC11E4}"/>
          </ac:spMkLst>
        </pc:spChg>
        <pc:spChg chg="add mod">
          <ac:chgData name="Nithya V" userId="23da4ccc-29e6-4995-916c-9a371b6809ee" providerId="ADAL" clId="{1131CE5D-83B4-45A2-987B-313DD7FB8E6C}" dt="2024-02-15T04:29:21.075" v="4483" actId="14100"/>
          <ac:spMkLst>
            <pc:docMk/>
            <pc:sldMk cId="2835385600" sldId="267"/>
            <ac:spMk id="39" creationId="{765FEA3A-8CDA-14C4-FD66-074F5F88AC63}"/>
          </ac:spMkLst>
        </pc:spChg>
        <pc:spChg chg="add del mod">
          <ac:chgData name="Nithya V" userId="23da4ccc-29e6-4995-916c-9a371b6809ee" providerId="ADAL" clId="{1131CE5D-83B4-45A2-987B-313DD7FB8E6C}" dt="2024-02-15T04:26:36.459" v="3975" actId="478"/>
          <ac:spMkLst>
            <pc:docMk/>
            <pc:sldMk cId="2835385600" sldId="267"/>
            <ac:spMk id="40" creationId="{76D35D33-B94D-CDD3-78B1-8670F8228039}"/>
          </ac:spMkLst>
        </pc:spChg>
        <pc:spChg chg="add mod">
          <ac:chgData name="Nithya V" userId="23da4ccc-29e6-4995-916c-9a371b6809ee" providerId="ADAL" clId="{1131CE5D-83B4-45A2-987B-313DD7FB8E6C}" dt="2024-02-15T04:31:49.739" v="4512" actId="1076"/>
          <ac:spMkLst>
            <pc:docMk/>
            <pc:sldMk cId="2835385600" sldId="267"/>
            <ac:spMk id="41" creationId="{EEA502C5-5353-C357-5869-D511D76C0301}"/>
          </ac:spMkLst>
        </pc:spChg>
        <pc:spChg chg="mod topLvl">
          <ac:chgData name="Nithya V" userId="23da4ccc-29e6-4995-916c-9a371b6809ee" providerId="ADAL" clId="{1131CE5D-83B4-45A2-987B-313DD7FB8E6C}" dt="2024-02-15T04:33:42.648" v="4560" actId="12789"/>
          <ac:spMkLst>
            <pc:docMk/>
            <pc:sldMk cId="2835385600" sldId="267"/>
            <ac:spMk id="45" creationId="{6D4AE45F-228B-3C46-7579-76B2FAA983FC}"/>
          </ac:spMkLst>
        </pc:spChg>
        <pc:spChg chg="mod topLvl">
          <ac:chgData name="Nithya V" userId="23da4ccc-29e6-4995-916c-9a371b6809ee" providerId="ADAL" clId="{1131CE5D-83B4-45A2-987B-313DD7FB8E6C}" dt="2024-02-15T04:33:38.321" v="4558" actId="164"/>
          <ac:spMkLst>
            <pc:docMk/>
            <pc:sldMk cId="2835385600" sldId="267"/>
            <ac:spMk id="48" creationId="{41E65456-30CD-547F-50E1-D6ED77A06F22}"/>
          </ac:spMkLst>
        </pc:spChg>
        <pc:spChg chg="mod topLvl">
          <ac:chgData name="Nithya V" userId="23da4ccc-29e6-4995-916c-9a371b6809ee" providerId="ADAL" clId="{1131CE5D-83B4-45A2-987B-313DD7FB8E6C}" dt="2024-02-15T04:33:38.321" v="4558" actId="164"/>
          <ac:spMkLst>
            <pc:docMk/>
            <pc:sldMk cId="2835385600" sldId="267"/>
            <ac:spMk id="49" creationId="{2E8FEBC5-51C3-FE4F-D017-A420793E53A2}"/>
          </ac:spMkLst>
        </pc:spChg>
        <pc:spChg chg="mod">
          <ac:chgData name="Nithya V" userId="23da4ccc-29e6-4995-916c-9a371b6809ee" providerId="ADAL" clId="{1131CE5D-83B4-45A2-987B-313DD7FB8E6C}" dt="2024-02-15T04:32:37.959" v="4521" actId="165"/>
          <ac:spMkLst>
            <pc:docMk/>
            <pc:sldMk cId="2835385600" sldId="267"/>
            <ac:spMk id="50" creationId="{CE227645-1D6A-55C7-367B-F77C1CA7F12D}"/>
          </ac:spMkLst>
        </pc:spChg>
        <pc:spChg chg="add mod">
          <ac:chgData name="Nithya V" userId="23da4ccc-29e6-4995-916c-9a371b6809ee" providerId="ADAL" clId="{1131CE5D-83B4-45A2-987B-313DD7FB8E6C}" dt="2024-03-28T06:37:02.577" v="5706" actId="2711"/>
          <ac:spMkLst>
            <pc:docMk/>
            <pc:sldMk cId="2835385600" sldId="267"/>
            <ac:spMk id="53" creationId="{C74B899F-876B-81AA-69DD-72A7422F2F46}"/>
          </ac:spMkLst>
        </pc:spChg>
        <pc:spChg chg="add mod">
          <ac:chgData name="Nithya V" userId="23da4ccc-29e6-4995-916c-9a371b6809ee" providerId="ADAL" clId="{1131CE5D-83B4-45A2-987B-313DD7FB8E6C}" dt="2024-03-28T06:37:10.025" v="5707" actId="2711"/>
          <ac:spMkLst>
            <pc:docMk/>
            <pc:sldMk cId="2835385600" sldId="267"/>
            <ac:spMk id="54" creationId="{99C1F2A3-5409-34C5-654D-25C3B35F9021}"/>
          </ac:spMkLst>
        </pc:spChg>
        <pc:grpChg chg="add del mod">
          <ac:chgData name="Nithya V" userId="23da4ccc-29e6-4995-916c-9a371b6809ee" providerId="ADAL" clId="{1131CE5D-83B4-45A2-987B-313DD7FB8E6C}" dt="2024-02-15T04:16:26.571" v="3743" actId="165"/>
          <ac:grpSpMkLst>
            <pc:docMk/>
            <pc:sldMk cId="2835385600" sldId="267"/>
            <ac:grpSpMk id="15" creationId="{B8EAC35F-6910-1B8D-59EF-A96BDA2A042B}"/>
          </ac:grpSpMkLst>
        </pc:grpChg>
        <pc:grpChg chg="add del mod">
          <ac:chgData name="Nithya V" userId="23da4ccc-29e6-4995-916c-9a371b6809ee" providerId="ADAL" clId="{1131CE5D-83B4-45A2-987B-313DD7FB8E6C}" dt="2024-02-15T04:32:37.959" v="4521" actId="165"/>
          <ac:grpSpMkLst>
            <pc:docMk/>
            <pc:sldMk cId="2835385600" sldId="267"/>
            <ac:grpSpMk id="44" creationId="{18A180D7-E964-C205-6561-96493F96424C}"/>
          </ac:grpSpMkLst>
        </pc:grpChg>
        <pc:grpChg chg="mod topLvl">
          <ac:chgData name="Nithya V" userId="23da4ccc-29e6-4995-916c-9a371b6809ee" providerId="ADAL" clId="{1131CE5D-83B4-45A2-987B-313DD7FB8E6C}" dt="2024-02-15T04:32:37.959" v="4521" actId="165"/>
          <ac:grpSpMkLst>
            <pc:docMk/>
            <pc:sldMk cId="2835385600" sldId="267"/>
            <ac:grpSpMk id="46" creationId="{0BE58BAD-3C5A-F156-A228-8D1D15D4EF52}"/>
          </ac:grpSpMkLst>
        </pc:grpChg>
        <pc:grpChg chg="del mod topLvl">
          <ac:chgData name="Nithya V" userId="23da4ccc-29e6-4995-916c-9a371b6809ee" providerId="ADAL" clId="{1131CE5D-83B4-45A2-987B-313DD7FB8E6C}" dt="2024-02-15T04:33:12.252" v="4542" actId="165"/>
          <ac:grpSpMkLst>
            <pc:docMk/>
            <pc:sldMk cId="2835385600" sldId="267"/>
            <ac:grpSpMk id="47" creationId="{449EA8F7-3502-5839-5617-A7245CDD2E6E}"/>
          </ac:grpSpMkLst>
        </pc:grpChg>
        <pc:grpChg chg="add mod">
          <ac:chgData name="Nithya V" userId="23da4ccc-29e6-4995-916c-9a371b6809ee" providerId="ADAL" clId="{1131CE5D-83B4-45A2-987B-313DD7FB8E6C}" dt="2024-02-15T04:33:42.648" v="4560" actId="12789"/>
          <ac:grpSpMkLst>
            <pc:docMk/>
            <pc:sldMk cId="2835385600" sldId="267"/>
            <ac:grpSpMk id="52" creationId="{A181D2FD-8349-EB23-70BE-0AC721E3C47D}"/>
          </ac:grpSpMkLst>
        </pc:grpChg>
        <pc:picChg chg="add mod ord modCrop">
          <ac:chgData name="Nithya V" userId="23da4ccc-29e6-4995-916c-9a371b6809ee" providerId="ADAL" clId="{1131CE5D-83B4-45A2-987B-313DD7FB8E6C}" dt="2024-02-15T04:24:47.275" v="3947" actId="14861"/>
          <ac:picMkLst>
            <pc:docMk/>
            <pc:sldMk cId="2835385600" sldId="267"/>
            <ac:picMk id="26" creationId="{967BDED2-61FD-844C-DB1E-C669A15027BB}"/>
          </ac:picMkLst>
        </pc:picChg>
        <pc:picChg chg="add mod ord">
          <ac:chgData name="Nithya V" userId="23da4ccc-29e6-4995-916c-9a371b6809ee" providerId="ADAL" clId="{1131CE5D-83B4-45A2-987B-313DD7FB8E6C}" dt="2024-02-15T04:24:47.275" v="3947" actId="14861"/>
          <ac:picMkLst>
            <pc:docMk/>
            <pc:sldMk cId="2835385600" sldId="267"/>
            <ac:picMk id="28" creationId="{3E5FF6D9-6E52-6E35-40CA-23418EC1772B}"/>
          </ac:picMkLst>
        </pc:picChg>
        <pc:picChg chg="add mod ord modCrop">
          <ac:chgData name="Nithya V" userId="23da4ccc-29e6-4995-916c-9a371b6809ee" providerId="ADAL" clId="{1131CE5D-83B4-45A2-987B-313DD7FB8E6C}" dt="2024-02-15T04:24:47.275" v="3947" actId="14861"/>
          <ac:picMkLst>
            <pc:docMk/>
            <pc:sldMk cId="2835385600" sldId="267"/>
            <ac:picMk id="30" creationId="{7D95A9C5-1868-06CC-2D20-F98E331524FC}"/>
          </ac:picMkLst>
        </pc:picChg>
        <pc:picChg chg="add mod ord">
          <ac:chgData name="Nithya V" userId="23da4ccc-29e6-4995-916c-9a371b6809ee" providerId="ADAL" clId="{1131CE5D-83B4-45A2-987B-313DD7FB8E6C}" dt="2024-02-15T04:23:17.492" v="3882" actId="166"/>
          <ac:picMkLst>
            <pc:docMk/>
            <pc:sldMk cId="2835385600" sldId="267"/>
            <ac:picMk id="32" creationId="{025360CF-67D7-DF1F-F00B-D44E8943EB49}"/>
          </ac:picMkLst>
        </pc:picChg>
        <pc:picChg chg="add mod ord modCrop">
          <ac:chgData name="Nithya V" userId="23da4ccc-29e6-4995-916c-9a371b6809ee" providerId="ADAL" clId="{1131CE5D-83B4-45A2-987B-313DD7FB8E6C}" dt="2024-02-15T04:24:47.275" v="3947" actId="14861"/>
          <ac:picMkLst>
            <pc:docMk/>
            <pc:sldMk cId="2835385600" sldId="267"/>
            <ac:picMk id="34" creationId="{19DC0CB1-8FC9-15AA-9826-587033591365}"/>
          </ac:picMkLst>
        </pc:picChg>
        <pc:picChg chg="add mod ord modCrop">
          <ac:chgData name="Nithya V" userId="23da4ccc-29e6-4995-916c-9a371b6809ee" providerId="ADAL" clId="{1131CE5D-83B4-45A2-987B-313DD7FB8E6C}" dt="2024-02-15T04:24:47.275" v="3947" actId="14861"/>
          <ac:picMkLst>
            <pc:docMk/>
            <pc:sldMk cId="2835385600" sldId="267"/>
            <ac:picMk id="36" creationId="{C48B6F05-F5CD-C06C-0AFA-ABED98BE5E5F}"/>
          </ac:picMkLst>
        </pc:picChg>
        <pc:picChg chg="add mod ord modCrop">
          <ac:chgData name="Nithya V" userId="23da4ccc-29e6-4995-916c-9a371b6809ee" providerId="ADAL" clId="{1131CE5D-83B4-45A2-987B-313DD7FB8E6C}" dt="2024-02-15T04:24:47.275" v="3947" actId="14861"/>
          <ac:picMkLst>
            <pc:docMk/>
            <pc:sldMk cId="2835385600" sldId="267"/>
            <ac:picMk id="38" creationId="{181879DA-B505-D007-8E7E-7FE6A71D5EA2}"/>
          </ac:picMkLst>
        </pc:picChg>
        <pc:picChg chg="add del mod ord">
          <ac:chgData name="Nithya V" userId="23da4ccc-29e6-4995-916c-9a371b6809ee" providerId="ADAL" clId="{1131CE5D-83B4-45A2-987B-313DD7FB8E6C}" dt="2024-02-15T04:33:48.147" v="4561" actId="478"/>
          <ac:picMkLst>
            <pc:docMk/>
            <pc:sldMk cId="2835385600" sldId="267"/>
            <ac:picMk id="43" creationId="{759AD297-FBDD-8F0C-35AE-6DA5CDC1C7BB}"/>
          </ac:picMkLst>
        </pc:picChg>
        <pc:picChg chg="mod">
          <ac:chgData name="Nithya V" userId="23da4ccc-29e6-4995-916c-9a371b6809ee" providerId="ADAL" clId="{1131CE5D-83B4-45A2-987B-313DD7FB8E6C}" dt="2024-02-15T04:32:37.959" v="4521" actId="165"/>
          <ac:picMkLst>
            <pc:docMk/>
            <pc:sldMk cId="2835385600" sldId="267"/>
            <ac:picMk id="51" creationId="{F8FC2CAF-3935-4BE8-587F-180F7EFBE5DB}"/>
          </ac:picMkLst>
        </pc:picChg>
      </pc:sldChg>
      <pc:sldChg chg="addSp delSp modSp new mod ord modClrScheme chgLayout">
        <pc:chgData name="Nithya V" userId="23da4ccc-29e6-4995-916c-9a371b6809ee" providerId="ADAL" clId="{1131CE5D-83B4-45A2-987B-313DD7FB8E6C}" dt="2024-03-28T06:37:45.035" v="5713" actId="404"/>
        <pc:sldMkLst>
          <pc:docMk/>
          <pc:sldMk cId="1777818694" sldId="268"/>
        </pc:sldMkLst>
        <pc:spChg chg="del">
          <ac:chgData name="Nithya V" userId="23da4ccc-29e6-4995-916c-9a371b6809ee" providerId="ADAL" clId="{1131CE5D-83B4-45A2-987B-313DD7FB8E6C}" dt="2024-02-14T13:16:10.175" v="2627" actId="478"/>
          <ac:spMkLst>
            <pc:docMk/>
            <pc:sldMk cId="1777818694" sldId="268"/>
            <ac:spMk id="2" creationId="{3AE122D3-13B9-A200-8BAC-D0CB37EE62BE}"/>
          </ac:spMkLst>
        </pc:spChg>
        <pc:spChg chg="del">
          <ac:chgData name="Nithya V" userId="23da4ccc-29e6-4995-916c-9a371b6809ee" providerId="ADAL" clId="{1131CE5D-83B4-45A2-987B-313DD7FB8E6C}" dt="2024-02-14T13:16:10.175" v="2627" actId="478"/>
          <ac:spMkLst>
            <pc:docMk/>
            <pc:sldMk cId="1777818694" sldId="268"/>
            <ac:spMk id="3" creationId="{1FB19BD4-B8E6-9841-368F-831DE6596F3F}"/>
          </ac:spMkLst>
        </pc:spChg>
        <pc:spChg chg="add del mod">
          <ac:chgData name="Nithya V" userId="23da4ccc-29e6-4995-916c-9a371b6809ee" providerId="ADAL" clId="{1131CE5D-83B4-45A2-987B-313DD7FB8E6C}" dt="2024-02-26T04:30:46.399" v="5484" actId="478"/>
          <ac:spMkLst>
            <pc:docMk/>
            <pc:sldMk cId="1777818694" sldId="268"/>
            <ac:spMk id="3" creationId="{4075E1C0-2B96-F588-C3DA-4155D80B6918}"/>
          </ac:spMkLst>
        </pc:spChg>
        <pc:spChg chg="del">
          <ac:chgData name="Nithya V" userId="23da4ccc-29e6-4995-916c-9a371b6809ee" providerId="ADAL" clId="{1131CE5D-83B4-45A2-987B-313DD7FB8E6C}" dt="2024-02-14T13:16:10.175" v="2627" actId="478"/>
          <ac:spMkLst>
            <pc:docMk/>
            <pc:sldMk cId="1777818694" sldId="268"/>
            <ac:spMk id="4" creationId="{DD247DA1-0C83-5400-01A2-EE8285BE5D09}"/>
          </ac:spMkLst>
        </pc:spChg>
        <pc:spChg chg="del">
          <ac:chgData name="Nithya V" userId="23da4ccc-29e6-4995-916c-9a371b6809ee" providerId="ADAL" clId="{1131CE5D-83B4-45A2-987B-313DD7FB8E6C}" dt="2024-02-14T13:16:10.175" v="2627" actId="478"/>
          <ac:spMkLst>
            <pc:docMk/>
            <pc:sldMk cId="1777818694" sldId="268"/>
            <ac:spMk id="5" creationId="{BA7F1636-4FC7-C037-9FEB-B9763FAFFD11}"/>
          </ac:spMkLst>
        </pc:spChg>
        <pc:spChg chg="mod">
          <ac:chgData name="Nithya V" userId="23da4ccc-29e6-4995-916c-9a371b6809ee" providerId="ADAL" clId="{1131CE5D-83B4-45A2-987B-313DD7FB8E6C}" dt="2024-02-15T04:48:09.053" v="4616" actId="27803"/>
          <ac:spMkLst>
            <pc:docMk/>
            <pc:sldMk cId="1777818694" sldId="268"/>
            <ac:spMk id="6" creationId="{86A5AB2A-E232-5A0F-1622-C079EF79BF0C}"/>
          </ac:spMkLst>
        </pc:spChg>
        <pc:spChg chg="del">
          <ac:chgData name="Nithya V" userId="23da4ccc-29e6-4995-916c-9a371b6809ee" providerId="ADAL" clId="{1131CE5D-83B4-45A2-987B-313DD7FB8E6C}" dt="2024-02-14T13:16:10.175" v="2627" actId="478"/>
          <ac:spMkLst>
            <pc:docMk/>
            <pc:sldMk cId="1777818694" sldId="268"/>
            <ac:spMk id="6" creationId="{A964BBA1-1D1A-A522-FFE5-D29A95BED231}"/>
          </ac:spMkLst>
        </pc:spChg>
        <pc:spChg chg="mod">
          <ac:chgData name="Nithya V" userId="23da4ccc-29e6-4995-916c-9a371b6809ee" providerId="ADAL" clId="{1131CE5D-83B4-45A2-987B-313DD7FB8E6C}" dt="2024-02-15T04:48:09.053" v="4616" actId="27803"/>
          <ac:spMkLst>
            <pc:docMk/>
            <pc:sldMk cId="1777818694" sldId="268"/>
            <ac:spMk id="7" creationId="{591EB93A-8BB9-6507-DD76-68A74BE991E0}"/>
          </ac:spMkLst>
        </pc:spChg>
        <pc:spChg chg="del">
          <ac:chgData name="Nithya V" userId="23da4ccc-29e6-4995-916c-9a371b6809ee" providerId="ADAL" clId="{1131CE5D-83B4-45A2-987B-313DD7FB8E6C}" dt="2024-02-14T13:16:10.175" v="2627" actId="478"/>
          <ac:spMkLst>
            <pc:docMk/>
            <pc:sldMk cId="1777818694" sldId="268"/>
            <ac:spMk id="7" creationId="{C789C6A5-9D39-40CD-4D6F-B53BEDAE0776}"/>
          </ac:spMkLst>
        </pc:spChg>
        <pc:spChg chg="mod">
          <ac:chgData name="Nithya V" userId="23da4ccc-29e6-4995-916c-9a371b6809ee" providerId="ADAL" clId="{1131CE5D-83B4-45A2-987B-313DD7FB8E6C}" dt="2024-02-15T04:48:09.053" v="4616" actId="27803"/>
          <ac:spMkLst>
            <pc:docMk/>
            <pc:sldMk cId="1777818694" sldId="268"/>
            <ac:spMk id="8" creationId="{C45AB525-95DC-6BD2-DDAC-6F05F26AFE46}"/>
          </ac:spMkLst>
        </pc:spChg>
        <pc:spChg chg="mod">
          <ac:chgData name="Nithya V" userId="23da4ccc-29e6-4995-916c-9a371b6809ee" providerId="ADAL" clId="{1131CE5D-83B4-45A2-987B-313DD7FB8E6C}" dt="2024-02-15T04:48:09.053" v="4616" actId="27803"/>
          <ac:spMkLst>
            <pc:docMk/>
            <pc:sldMk cId="1777818694" sldId="268"/>
            <ac:spMk id="9" creationId="{321B80DC-BC17-AEFD-23E8-8A0DA88284E2}"/>
          </ac:spMkLst>
        </pc:spChg>
        <pc:spChg chg="mod">
          <ac:chgData name="Nithya V" userId="23da4ccc-29e6-4995-916c-9a371b6809ee" providerId="ADAL" clId="{1131CE5D-83B4-45A2-987B-313DD7FB8E6C}" dt="2024-02-15T04:48:09.053" v="4616" actId="27803"/>
          <ac:spMkLst>
            <pc:docMk/>
            <pc:sldMk cId="1777818694" sldId="268"/>
            <ac:spMk id="11" creationId="{C1BCA579-1680-A658-FB7B-A4DDDEDB2525}"/>
          </ac:spMkLst>
        </pc:spChg>
        <pc:spChg chg="mod">
          <ac:chgData name="Nithya V" userId="23da4ccc-29e6-4995-916c-9a371b6809ee" providerId="ADAL" clId="{1131CE5D-83B4-45A2-987B-313DD7FB8E6C}" dt="2024-02-15T04:48:09.053" v="4616" actId="27803"/>
          <ac:spMkLst>
            <pc:docMk/>
            <pc:sldMk cId="1777818694" sldId="268"/>
            <ac:spMk id="12" creationId="{9130A289-8390-967C-140A-02CE40FB1D72}"/>
          </ac:spMkLst>
        </pc:spChg>
        <pc:spChg chg="mod">
          <ac:chgData name="Nithya V" userId="23da4ccc-29e6-4995-916c-9a371b6809ee" providerId="ADAL" clId="{1131CE5D-83B4-45A2-987B-313DD7FB8E6C}" dt="2024-02-15T04:48:09.053" v="4616" actId="27803"/>
          <ac:spMkLst>
            <pc:docMk/>
            <pc:sldMk cId="1777818694" sldId="268"/>
            <ac:spMk id="13" creationId="{E22D8ADA-86DC-3F09-8A99-48A01792BEEB}"/>
          </ac:spMkLst>
        </pc:spChg>
        <pc:spChg chg="mod">
          <ac:chgData name="Nithya V" userId="23da4ccc-29e6-4995-916c-9a371b6809ee" providerId="ADAL" clId="{1131CE5D-83B4-45A2-987B-313DD7FB8E6C}" dt="2024-02-15T04:48:09.053" v="4616" actId="27803"/>
          <ac:spMkLst>
            <pc:docMk/>
            <pc:sldMk cId="1777818694" sldId="268"/>
            <ac:spMk id="14" creationId="{D1C334F5-4931-135B-F4CC-A350C17D7E89}"/>
          </ac:spMkLst>
        </pc:spChg>
        <pc:spChg chg="mod">
          <ac:chgData name="Nithya V" userId="23da4ccc-29e6-4995-916c-9a371b6809ee" providerId="ADAL" clId="{1131CE5D-83B4-45A2-987B-313DD7FB8E6C}" dt="2024-02-15T04:48:09.053" v="4616" actId="27803"/>
          <ac:spMkLst>
            <pc:docMk/>
            <pc:sldMk cId="1777818694" sldId="268"/>
            <ac:spMk id="16" creationId="{2697C0DD-2206-A328-80CB-405E6ECC4E1D}"/>
          </ac:spMkLst>
        </pc:spChg>
        <pc:spChg chg="mod">
          <ac:chgData name="Nithya V" userId="23da4ccc-29e6-4995-916c-9a371b6809ee" providerId="ADAL" clId="{1131CE5D-83B4-45A2-987B-313DD7FB8E6C}" dt="2024-02-15T04:48:09.053" v="4616" actId="27803"/>
          <ac:spMkLst>
            <pc:docMk/>
            <pc:sldMk cId="1777818694" sldId="268"/>
            <ac:spMk id="17" creationId="{BC6EBF57-2C5F-9FD4-5A8E-AC8F536C3745}"/>
          </ac:spMkLst>
        </pc:spChg>
        <pc:spChg chg="mod">
          <ac:chgData name="Nithya V" userId="23da4ccc-29e6-4995-916c-9a371b6809ee" providerId="ADAL" clId="{1131CE5D-83B4-45A2-987B-313DD7FB8E6C}" dt="2024-02-15T04:48:09.053" v="4616" actId="27803"/>
          <ac:spMkLst>
            <pc:docMk/>
            <pc:sldMk cId="1777818694" sldId="268"/>
            <ac:spMk id="18" creationId="{4A567C35-F308-717E-92F3-3D4AD38270FD}"/>
          </ac:spMkLst>
        </pc:spChg>
        <pc:spChg chg="mod">
          <ac:chgData name="Nithya V" userId="23da4ccc-29e6-4995-916c-9a371b6809ee" providerId="ADAL" clId="{1131CE5D-83B4-45A2-987B-313DD7FB8E6C}" dt="2024-02-15T04:48:09.053" v="4616" actId="27803"/>
          <ac:spMkLst>
            <pc:docMk/>
            <pc:sldMk cId="1777818694" sldId="268"/>
            <ac:spMk id="19" creationId="{DE58FB54-0ECD-BC2A-B297-6EBFB8C90EF2}"/>
          </ac:spMkLst>
        </pc:spChg>
        <pc:spChg chg="mod">
          <ac:chgData name="Nithya V" userId="23da4ccc-29e6-4995-916c-9a371b6809ee" providerId="ADAL" clId="{1131CE5D-83B4-45A2-987B-313DD7FB8E6C}" dt="2024-02-15T04:48:09.053" v="4616" actId="27803"/>
          <ac:spMkLst>
            <pc:docMk/>
            <pc:sldMk cId="1777818694" sldId="268"/>
            <ac:spMk id="21" creationId="{91A85670-AB62-F29E-C138-2EEBFBEA1097}"/>
          </ac:spMkLst>
        </pc:spChg>
        <pc:spChg chg="mod">
          <ac:chgData name="Nithya V" userId="23da4ccc-29e6-4995-916c-9a371b6809ee" providerId="ADAL" clId="{1131CE5D-83B4-45A2-987B-313DD7FB8E6C}" dt="2024-02-15T04:48:09.053" v="4616" actId="27803"/>
          <ac:spMkLst>
            <pc:docMk/>
            <pc:sldMk cId="1777818694" sldId="268"/>
            <ac:spMk id="22" creationId="{0C2C98B2-6E4F-F870-E513-8E7212248159}"/>
          </ac:spMkLst>
        </pc:spChg>
        <pc:spChg chg="mod">
          <ac:chgData name="Nithya V" userId="23da4ccc-29e6-4995-916c-9a371b6809ee" providerId="ADAL" clId="{1131CE5D-83B4-45A2-987B-313DD7FB8E6C}" dt="2024-02-15T04:48:09.053" v="4616" actId="27803"/>
          <ac:spMkLst>
            <pc:docMk/>
            <pc:sldMk cId="1777818694" sldId="268"/>
            <ac:spMk id="23" creationId="{552D2DD7-D577-8E59-1004-2FFBB479FE70}"/>
          </ac:spMkLst>
        </pc:spChg>
        <pc:spChg chg="mod">
          <ac:chgData name="Nithya V" userId="23da4ccc-29e6-4995-916c-9a371b6809ee" providerId="ADAL" clId="{1131CE5D-83B4-45A2-987B-313DD7FB8E6C}" dt="2024-02-15T04:48:09.053" v="4616" actId="27803"/>
          <ac:spMkLst>
            <pc:docMk/>
            <pc:sldMk cId="1777818694" sldId="268"/>
            <ac:spMk id="24" creationId="{06B2AC49-9D66-5D4E-A40D-C71315806A34}"/>
          </ac:spMkLst>
        </pc:spChg>
        <pc:spChg chg="mod">
          <ac:chgData name="Nithya V" userId="23da4ccc-29e6-4995-916c-9a371b6809ee" providerId="ADAL" clId="{1131CE5D-83B4-45A2-987B-313DD7FB8E6C}" dt="2024-02-15T04:48:09.053" v="4616" actId="27803"/>
          <ac:spMkLst>
            <pc:docMk/>
            <pc:sldMk cId="1777818694" sldId="268"/>
            <ac:spMk id="25" creationId="{1CE4052D-4B2A-8325-FC2A-0CB79575E1C4}"/>
          </ac:spMkLst>
        </pc:spChg>
        <pc:spChg chg="mod">
          <ac:chgData name="Nithya V" userId="23da4ccc-29e6-4995-916c-9a371b6809ee" providerId="ADAL" clId="{1131CE5D-83B4-45A2-987B-313DD7FB8E6C}" dt="2024-02-15T04:48:09.053" v="4616" actId="27803"/>
          <ac:spMkLst>
            <pc:docMk/>
            <pc:sldMk cId="1777818694" sldId="268"/>
            <ac:spMk id="32" creationId="{150ACE1B-223A-95BC-D3B5-4848E471D026}"/>
          </ac:spMkLst>
        </pc:spChg>
        <pc:spChg chg="mod">
          <ac:chgData name="Nithya V" userId="23da4ccc-29e6-4995-916c-9a371b6809ee" providerId="ADAL" clId="{1131CE5D-83B4-45A2-987B-313DD7FB8E6C}" dt="2024-02-15T04:48:09.053" v="4616" actId="27803"/>
          <ac:spMkLst>
            <pc:docMk/>
            <pc:sldMk cId="1777818694" sldId="268"/>
            <ac:spMk id="33" creationId="{CCC4B63E-9638-24E1-A96D-90B9F2F7F96D}"/>
          </ac:spMkLst>
        </pc:spChg>
        <pc:spChg chg="mod">
          <ac:chgData name="Nithya V" userId="23da4ccc-29e6-4995-916c-9a371b6809ee" providerId="ADAL" clId="{1131CE5D-83B4-45A2-987B-313DD7FB8E6C}" dt="2024-02-15T04:48:09.053" v="4616" actId="27803"/>
          <ac:spMkLst>
            <pc:docMk/>
            <pc:sldMk cId="1777818694" sldId="268"/>
            <ac:spMk id="34" creationId="{292E8633-424F-0DD6-5CDB-E209E1D1096B}"/>
          </ac:spMkLst>
        </pc:spChg>
        <pc:spChg chg="mod">
          <ac:chgData name="Nithya V" userId="23da4ccc-29e6-4995-916c-9a371b6809ee" providerId="ADAL" clId="{1131CE5D-83B4-45A2-987B-313DD7FB8E6C}" dt="2024-02-15T04:48:09.053" v="4616" actId="27803"/>
          <ac:spMkLst>
            <pc:docMk/>
            <pc:sldMk cId="1777818694" sldId="268"/>
            <ac:spMk id="35" creationId="{ACD2E421-7B89-B86E-FEFA-077313767A9B}"/>
          </ac:spMkLst>
        </pc:spChg>
        <pc:spChg chg="mod">
          <ac:chgData name="Nithya V" userId="23da4ccc-29e6-4995-916c-9a371b6809ee" providerId="ADAL" clId="{1131CE5D-83B4-45A2-987B-313DD7FB8E6C}" dt="2024-02-15T04:48:09.053" v="4616" actId="27803"/>
          <ac:spMkLst>
            <pc:docMk/>
            <pc:sldMk cId="1777818694" sldId="268"/>
            <ac:spMk id="36" creationId="{6A2AFE3D-B0D7-317B-1336-67BAB8CDA798}"/>
          </ac:spMkLst>
        </pc:spChg>
        <pc:spChg chg="mod">
          <ac:chgData name="Nithya V" userId="23da4ccc-29e6-4995-916c-9a371b6809ee" providerId="ADAL" clId="{1131CE5D-83B4-45A2-987B-313DD7FB8E6C}" dt="2024-02-15T04:48:09.053" v="4616" actId="27803"/>
          <ac:spMkLst>
            <pc:docMk/>
            <pc:sldMk cId="1777818694" sldId="268"/>
            <ac:spMk id="37" creationId="{096145A5-779C-1452-6474-83894F92489B}"/>
          </ac:spMkLst>
        </pc:spChg>
        <pc:spChg chg="mod">
          <ac:chgData name="Nithya V" userId="23da4ccc-29e6-4995-916c-9a371b6809ee" providerId="ADAL" clId="{1131CE5D-83B4-45A2-987B-313DD7FB8E6C}" dt="2024-02-15T04:48:09.053" v="4616" actId="27803"/>
          <ac:spMkLst>
            <pc:docMk/>
            <pc:sldMk cId="1777818694" sldId="268"/>
            <ac:spMk id="38" creationId="{09D0478A-57AF-A8CC-7FBA-5A482D54C580}"/>
          </ac:spMkLst>
        </pc:spChg>
        <pc:spChg chg="mod">
          <ac:chgData name="Nithya V" userId="23da4ccc-29e6-4995-916c-9a371b6809ee" providerId="ADAL" clId="{1131CE5D-83B4-45A2-987B-313DD7FB8E6C}" dt="2024-02-15T04:48:09.053" v="4616" actId="27803"/>
          <ac:spMkLst>
            <pc:docMk/>
            <pc:sldMk cId="1777818694" sldId="268"/>
            <ac:spMk id="39" creationId="{344324CD-3AAD-11EE-D0E8-106649E0DE93}"/>
          </ac:spMkLst>
        </pc:spChg>
        <pc:spChg chg="mod">
          <ac:chgData name="Nithya V" userId="23da4ccc-29e6-4995-916c-9a371b6809ee" providerId="ADAL" clId="{1131CE5D-83B4-45A2-987B-313DD7FB8E6C}" dt="2024-02-15T04:48:09.053" v="4616" actId="27803"/>
          <ac:spMkLst>
            <pc:docMk/>
            <pc:sldMk cId="1777818694" sldId="268"/>
            <ac:spMk id="40" creationId="{2B0CCCA9-4314-42BD-57C5-BF1B6C98BBBB}"/>
          </ac:spMkLst>
        </pc:spChg>
        <pc:spChg chg="mod">
          <ac:chgData name="Nithya V" userId="23da4ccc-29e6-4995-916c-9a371b6809ee" providerId="ADAL" clId="{1131CE5D-83B4-45A2-987B-313DD7FB8E6C}" dt="2024-02-15T04:48:09.053" v="4616" actId="27803"/>
          <ac:spMkLst>
            <pc:docMk/>
            <pc:sldMk cId="1777818694" sldId="268"/>
            <ac:spMk id="41" creationId="{FF46A943-9A78-771C-FCA7-236630958A61}"/>
          </ac:spMkLst>
        </pc:spChg>
        <pc:spChg chg="mod">
          <ac:chgData name="Nithya V" userId="23da4ccc-29e6-4995-916c-9a371b6809ee" providerId="ADAL" clId="{1131CE5D-83B4-45A2-987B-313DD7FB8E6C}" dt="2024-02-15T04:48:09.053" v="4616" actId="27803"/>
          <ac:spMkLst>
            <pc:docMk/>
            <pc:sldMk cId="1777818694" sldId="268"/>
            <ac:spMk id="42" creationId="{688C495C-03D1-F1A4-15C1-5F577F2F31D5}"/>
          </ac:spMkLst>
        </pc:spChg>
        <pc:spChg chg="mod">
          <ac:chgData name="Nithya V" userId="23da4ccc-29e6-4995-916c-9a371b6809ee" providerId="ADAL" clId="{1131CE5D-83B4-45A2-987B-313DD7FB8E6C}" dt="2024-02-15T04:48:09.053" v="4616" actId="27803"/>
          <ac:spMkLst>
            <pc:docMk/>
            <pc:sldMk cId="1777818694" sldId="268"/>
            <ac:spMk id="44" creationId="{34CAE00D-D91F-0C3A-7ADD-D18001F86587}"/>
          </ac:spMkLst>
        </pc:spChg>
        <pc:spChg chg="mod">
          <ac:chgData name="Nithya V" userId="23da4ccc-29e6-4995-916c-9a371b6809ee" providerId="ADAL" clId="{1131CE5D-83B4-45A2-987B-313DD7FB8E6C}" dt="2024-02-15T04:48:09.053" v="4616" actId="27803"/>
          <ac:spMkLst>
            <pc:docMk/>
            <pc:sldMk cId="1777818694" sldId="268"/>
            <ac:spMk id="45" creationId="{8B984938-024F-C459-7FFC-B2520AA2B745}"/>
          </ac:spMkLst>
        </pc:spChg>
        <pc:spChg chg="mod">
          <ac:chgData name="Nithya V" userId="23da4ccc-29e6-4995-916c-9a371b6809ee" providerId="ADAL" clId="{1131CE5D-83B4-45A2-987B-313DD7FB8E6C}" dt="2024-02-15T04:48:09.053" v="4616" actId="27803"/>
          <ac:spMkLst>
            <pc:docMk/>
            <pc:sldMk cId="1777818694" sldId="268"/>
            <ac:spMk id="46" creationId="{9B7E4F3B-5020-211F-8FE7-D3E45BA7CC9D}"/>
          </ac:spMkLst>
        </pc:spChg>
        <pc:spChg chg="mod">
          <ac:chgData name="Nithya V" userId="23da4ccc-29e6-4995-916c-9a371b6809ee" providerId="ADAL" clId="{1131CE5D-83B4-45A2-987B-313DD7FB8E6C}" dt="2024-02-15T04:48:09.053" v="4616" actId="27803"/>
          <ac:spMkLst>
            <pc:docMk/>
            <pc:sldMk cId="1777818694" sldId="268"/>
            <ac:spMk id="47" creationId="{5609B573-AB2D-D42D-402B-390C49E3DE71}"/>
          </ac:spMkLst>
        </pc:spChg>
        <pc:spChg chg="mod">
          <ac:chgData name="Nithya V" userId="23da4ccc-29e6-4995-916c-9a371b6809ee" providerId="ADAL" clId="{1131CE5D-83B4-45A2-987B-313DD7FB8E6C}" dt="2024-02-15T04:48:09.053" v="4616" actId="27803"/>
          <ac:spMkLst>
            <pc:docMk/>
            <pc:sldMk cId="1777818694" sldId="268"/>
            <ac:spMk id="48" creationId="{EAC3B5D2-02DA-DB25-0577-A5EFFFD7F528}"/>
          </ac:spMkLst>
        </pc:spChg>
        <pc:spChg chg="mod">
          <ac:chgData name="Nithya V" userId="23da4ccc-29e6-4995-916c-9a371b6809ee" providerId="ADAL" clId="{1131CE5D-83B4-45A2-987B-313DD7FB8E6C}" dt="2024-02-15T04:48:09.053" v="4616" actId="27803"/>
          <ac:spMkLst>
            <pc:docMk/>
            <pc:sldMk cId="1777818694" sldId="268"/>
            <ac:spMk id="49" creationId="{047499A2-2B26-9F6F-F618-9E507D453A91}"/>
          </ac:spMkLst>
        </pc:spChg>
        <pc:spChg chg="mod">
          <ac:chgData name="Nithya V" userId="23da4ccc-29e6-4995-916c-9a371b6809ee" providerId="ADAL" clId="{1131CE5D-83B4-45A2-987B-313DD7FB8E6C}" dt="2024-02-15T04:48:09.053" v="4616" actId="27803"/>
          <ac:spMkLst>
            <pc:docMk/>
            <pc:sldMk cId="1777818694" sldId="268"/>
            <ac:spMk id="50" creationId="{A54A246D-7162-AF5D-6537-2B287B66F2E2}"/>
          </ac:spMkLst>
        </pc:spChg>
        <pc:spChg chg="mod">
          <ac:chgData name="Nithya V" userId="23da4ccc-29e6-4995-916c-9a371b6809ee" providerId="ADAL" clId="{1131CE5D-83B4-45A2-987B-313DD7FB8E6C}" dt="2024-02-15T04:48:09.053" v="4616" actId="27803"/>
          <ac:spMkLst>
            <pc:docMk/>
            <pc:sldMk cId="1777818694" sldId="268"/>
            <ac:spMk id="51" creationId="{37606D15-99E8-C91E-B315-238158183CD2}"/>
          </ac:spMkLst>
        </pc:spChg>
        <pc:spChg chg="mod">
          <ac:chgData name="Nithya V" userId="23da4ccc-29e6-4995-916c-9a371b6809ee" providerId="ADAL" clId="{1131CE5D-83B4-45A2-987B-313DD7FB8E6C}" dt="2024-02-15T04:48:09.053" v="4616" actId="27803"/>
          <ac:spMkLst>
            <pc:docMk/>
            <pc:sldMk cId="1777818694" sldId="268"/>
            <ac:spMk id="52" creationId="{AE24939C-8306-3F59-7933-F7BB644FD320}"/>
          </ac:spMkLst>
        </pc:spChg>
        <pc:spChg chg="mod">
          <ac:chgData name="Nithya V" userId="23da4ccc-29e6-4995-916c-9a371b6809ee" providerId="ADAL" clId="{1131CE5D-83B4-45A2-987B-313DD7FB8E6C}" dt="2024-02-15T04:48:09.053" v="4616" actId="27803"/>
          <ac:spMkLst>
            <pc:docMk/>
            <pc:sldMk cId="1777818694" sldId="268"/>
            <ac:spMk id="53" creationId="{F6CF6BF5-F19E-EB3A-E3C8-E2F23642F0E1}"/>
          </ac:spMkLst>
        </pc:spChg>
        <pc:spChg chg="mod">
          <ac:chgData name="Nithya V" userId="23da4ccc-29e6-4995-916c-9a371b6809ee" providerId="ADAL" clId="{1131CE5D-83B4-45A2-987B-313DD7FB8E6C}" dt="2024-02-15T04:48:09.053" v="4616" actId="27803"/>
          <ac:spMkLst>
            <pc:docMk/>
            <pc:sldMk cId="1777818694" sldId="268"/>
            <ac:spMk id="54" creationId="{F53ED348-BDD9-6D5A-0594-C5EAF1D57016}"/>
          </ac:spMkLst>
        </pc:spChg>
        <pc:spChg chg="mod">
          <ac:chgData name="Nithya V" userId="23da4ccc-29e6-4995-916c-9a371b6809ee" providerId="ADAL" clId="{1131CE5D-83B4-45A2-987B-313DD7FB8E6C}" dt="2024-02-15T04:48:09.053" v="4616" actId="27803"/>
          <ac:spMkLst>
            <pc:docMk/>
            <pc:sldMk cId="1777818694" sldId="268"/>
            <ac:spMk id="56" creationId="{675ACCA8-819F-954F-DCE1-714FD5EFA991}"/>
          </ac:spMkLst>
        </pc:spChg>
        <pc:spChg chg="mod">
          <ac:chgData name="Nithya V" userId="23da4ccc-29e6-4995-916c-9a371b6809ee" providerId="ADAL" clId="{1131CE5D-83B4-45A2-987B-313DD7FB8E6C}" dt="2024-02-15T04:48:09.053" v="4616" actId="27803"/>
          <ac:spMkLst>
            <pc:docMk/>
            <pc:sldMk cId="1777818694" sldId="268"/>
            <ac:spMk id="57" creationId="{21AE5709-794D-7ACD-DE39-146BE729D646}"/>
          </ac:spMkLst>
        </pc:spChg>
        <pc:spChg chg="mod">
          <ac:chgData name="Nithya V" userId="23da4ccc-29e6-4995-916c-9a371b6809ee" providerId="ADAL" clId="{1131CE5D-83B4-45A2-987B-313DD7FB8E6C}" dt="2024-02-15T04:48:09.053" v="4616" actId="27803"/>
          <ac:spMkLst>
            <pc:docMk/>
            <pc:sldMk cId="1777818694" sldId="268"/>
            <ac:spMk id="58" creationId="{DBF8E425-1E97-8464-F524-56B0EB6C219E}"/>
          </ac:spMkLst>
        </pc:spChg>
        <pc:spChg chg="mod">
          <ac:chgData name="Nithya V" userId="23da4ccc-29e6-4995-916c-9a371b6809ee" providerId="ADAL" clId="{1131CE5D-83B4-45A2-987B-313DD7FB8E6C}" dt="2024-02-15T04:48:09.053" v="4616" actId="27803"/>
          <ac:spMkLst>
            <pc:docMk/>
            <pc:sldMk cId="1777818694" sldId="268"/>
            <ac:spMk id="59" creationId="{B060704D-E0F0-59C2-723B-0826734BF315}"/>
          </ac:spMkLst>
        </pc:spChg>
        <pc:spChg chg="mod">
          <ac:chgData name="Nithya V" userId="23da4ccc-29e6-4995-916c-9a371b6809ee" providerId="ADAL" clId="{1131CE5D-83B4-45A2-987B-313DD7FB8E6C}" dt="2024-02-15T04:48:09.053" v="4616" actId="27803"/>
          <ac:spMkLst>
            <pc:docMk/>
            <pc:sldMk cId="1777818694" sldId="268"/>
            <ac:spMk id="60" creationId="{F799E459-A4FA-5083-C209-88264E04D337}"/>
          </ac:spMkLst>
        </pc:spChg>
        <pc:spChg chg="mod">
          <ac:chgData name="Nithya V" userId="23da4ccc-29e6-4995-916c-9a371b6809ee" providerId="ADAL" clId="{1131CE5D-83B4-45A2-987B-313DD7FB8E6C}" dt="2024-02-15T04:48:09.053" v="4616" actId="27803"/>
          <ac:spMkLst>
            <pc:docMk/>
            <pc:sldMk cId="1777818694" sldId="268"/>
            <ac:spMk id="61" creationId="{1E60D47B-EF96-F6E4-F97E-4FA5E0D34D04}"/>
          </ac:spMkLst>
        </pc:spChg>
        <pc:spChg chg="mod">
          <ac:chgData name="Nithya V" userId="23da4ccc-29e6-4995-916c-9a371b6809ee" providerId="ADAL" clId="{1131CE5D-83B4-45A2-987B-313DD7FB8E6C}" dt="2024-02-15T04:48:09.053" v="4616" actId="27803"/>
          <ac:spMkLst>
            <pc:docMk/>
            <pc:sldMk cId="1777818694" sldId="268"/>
            <ac:spMk id="62" creationId="{8972CB41-383E-7693-635C-8FD760B06A54}"/>
          </ac:spMkLst>
        </pc:spChg>
        <pc:spChg chg="mod">
          <ac:chgData name="Nithya V" userId="23da4ccc-29e6-4995-916c-9a371b6809ee" providerId="ADAL" clId="{1131CE5D-83B4-45A2-987B-313DD7FB8E6C}" dt="2024-02-15T04:48:09.053" v="4616" actId="27803"/>
          <ac:spMkLst>
            <pc:docMk/>
            <pc:sldMk cId="1777818694" sldId="268"/>
            <ac:spMk id="63" creationId="{0C1243A3-8003-2B07-89A6-16991296E069}"/>
          </ac:spMkLst>
        </pc:spChg>
        <pc:spChg chg="mod">
          <ac:chgData name="Nithya V" userId="23da4ccc-29e6-4995-916c-9a371b6809ee" providerId="ADAL" clId="{1131CE5D-83B4-45A2-987B-313DD7FB8E6C}" dt="2024-02-15T04:48:09.053" v="4616" actId="27803"/>
          <ac:spMkLst>
            <pc:docMk/>
            <pc:sldMk cId="1777818694" sldId="268"/>
            <ac:spMk id="64" creationId="{5C9F8EAF-AE8E-371F-BA61-2DF2B354A16D}"/>
          </ac:spMkLst>
        </pc:spChg>
        <pc:spChg chg="mod">
          <ac:chgData name="Nithya V" userId="23da4ccc-29e6-4995-916c-9a371b6809ee" providerId="ADAL" clId="{1131CE5D-83B4-45A2-987B-313DD7FB8E6C}" dt="2024-02-15T04:48:09.053" v="4616" actId="27803"/>
          <ac:spMkLst>
            <pc:docMk/>
            <pc:sldMk cId="1777818694" sldId="268"/>
            <ac:spMk id="65" creationId="{FAA2CF09-764D-1A48-6E37-7C4834EE30BF}"/>
          </ac:spMkLst>
        </pc:spChg>
        <pc:spChg chg="mod">
          <ac:chgData name="Nithya V" userId="23da4ccc-29e6-4995-916c-9a371b6809ee" providerId="ADAL" clId="{1131CE5D-83B4-45A2-987B-313DD7FB8E6C}" dt="2024-02-15T04:48:09.053" v="4616" actId="27803"/>
          <ac:spMkLst>
            <pc:docMk/>
            <pc:sldMk cId="1777818694" sldId="268"/>
            <ac:spMk id="66" creationId="{69594B97-9B1F-9BAC-4DC1-1500191D53CF}"/>
          </ac:spMkLst>
        </pc:spChg>
        <pc:spChg chg="mod">
          <ac:chgData name="Nithya V" userId="23da4ccc-29e6-4995-916c-9a371b6809ee" providerId="ADAL" clId="{1131CE5D-83B4-45A2-987B-313DD7FB8E6C}" dt="2024-02-15T04:48:09.053" v="4616" actId="27803"/>
          <ac:spMkLst>
            <pc:docMk/>
            <pc:sldMk cId="1777818694" sldId="268"/>
            <ac:spMk id="68" creationId="{15A9544D-9C32-8935-DE6E-27552E053B67}"/>
          </ac:spMkLst>
        </pc:spChg>
        <pc:spChg chg="mod">
          <ac:chgData name="Nithya V" userId="23da4ccc-29e6-4995-916c-9a371b6809ee" providerId="ADAL" clId="{1131CE5D-83B4-45A2-987B-313DD7FB8E6C}" dt="2024-02-15T04:48:09.053" v="4616" actId="27803"/>
          <ac:spMkLst>
            <pc:docMk/>
            <pc:sldMk cId="1777818694" sldId="268"/>
            <ac:spMk id="69" creationId="{8CBA5E50-9967-49A6-A914-776D62FA90F2}"/>
          </ac:spMkLst>
        </pc:spChg>
        <pc:spChg chg="mod">
          <ac:chgData name="Nithya V" userId="23da4ccc-29e6-4995-916c-9a371b6809ee" providerId="ADAL" clId="{1131CE5D-83B4-45A2-987B-313DD7FB8E6C}" dt="2024-02-15T04:48:09.053" v="4616" actId="27803"/>
          <ac:spMkLst>
            <pc:docMk/>
            <pc:sldMk cId="1777818694" sldId="268"/>
            <ac:spMk id="70" creationId="{98902E30-78A1-DADF-850C-BB639B5A7FF5}"/>
          </ac:spMkLst>
        </pc:spChg>
        <pc:spChg chg="mod">
          <ac:chgData name="Nithya V" userId="23da4ccc-29e6-4995-916c-9a371b6809ee" providerId="ADAL" clId="{1131CE5D-83B4-45A2-987B-313DD7FB8E6C}" dt="2024-02-15T04:48:09.053" v="4616" actId="27803"/>
          <ac:spMkLst>
            <pc:docMk/>
            <pc:sldMk cId="1777818694" sldId="268"/>
            <ac:spMk id="71" creationId="{D3E491BB-854D-46FE-76C9-4651846D1574}"/>
          </ac:spMkLst>
        </pc:spChg>
        <pc:spChg chg="mod">
          <ac:chgData name="Nithya V" userId="23da4ccc-29e6-4995-916c-9a371b6809ee" providerId="ADAL" clId="{1131CE5D-83B4-45A2-987B-313DD7FB8E6C}" dt="2024-02-15T04:48:09.053" v="4616" actId="27803"/>
          <ac:spMkLst>
            <pc:docMk/>
            <pc:sldMk cId="1777818694" sldId="268"/>
            <ac:spMk id="72" creationId="{CD364C41-B528-3AE4-C560-89EEE3B576C7}"/>
          </ac:spMkLst>
        </pc:spChg>
        <pc:spChg chg="mod">
          <ac:chgData name="Nithya V" userId="23da4ccc-29e6-4995-916c-9a371b6809ee" providerId="ADAL" clId="{1131CE5D-83B4-45A2-987B-313DD7FB8E6C}" dt="2024-02-15T04:48:09.053" v="4616" actId="27803"/>
          <ac:spMkLst>
            <pc:docMk/>
            <pc:sldMk cId="1777818694" sldId="268"/>
            <ac:spMk id="73" creationId="{62B7DF55-CE78-5CE3-5286-77D4B9660D22}"/>
          </ac:spMkLst>
        </pc:spChg>
        <pc:spChg chg="mod">
          <ac:chgData name="Nithya V" userId="23da4ccc-29e6-4995-916c-9a371b6809ee" providerId="ADAL" clId="{1131CE5D-83B4-45A2-987B-313DD7FB8E6C}" dt="2024-02-15T04:48:09.053" v="4616" actId="27803"/>
          <ac:spMkLst>
            <pc:docMk/>
            <pc:sldMk cId="1777818694" sldId="268"/>
            <ac:spMk id="74" creationId="{877ECD56-E6C1-C0DD-976F-FDDBE51F0DEB}"/>
          </ac:spMkLst>
        </pc:spChg>
        <pc:spChg chg="mod">
          <ac:chgData name="Nithya V" userId="23da4ccc-29e6-4995-916c-9a371b6809ee" providerId="ADAL" clId="{1131CE5D-83B4-45A2-987B-313DD7FB8E6C}" dt="2024-02-15T04:48:09.053" v="4616" actId="27803"/>
          <ac:spMkLst>
            <pc:docMk/>
            <pc:sldMk cId="1777818694" sldId="268"/>
            <ac:spMk id="75" creationId="{8B40FC79-2356-B54E-D8CA-10F41A738EFE}"/>
          </ac:spMkLst>
        </pc:spChg>
        <pc:spChg chg="mod">
          <ac:chgData name="Nithya V" userId="23da4ccc-29e6-4995-916c-9a371b6809ee" providerId="ADAL" clId="{1131CE5D-83B4-45A2-987B-313DD7FB8E6C}" dt="2024-02-15T04:48:09.053" v="4616" actId="27803"/>
          <ac:spMkLst>
            <pc:docMk/>
            <pc:sldMk cId="1777818694" sldId="268"/>
            <ac:spMk id="76" creationId="{634FE899-03A4-14F7-F5F5-5D81F25AE355}"/>
          </ac:spMkLst>
        </pc:spChg>
        <pc:spChg chg="mod">
          <ac:chgData name="Nithya V" userId="23da4ccc-29e6-4995-916c-9a371b6809ee" providerId="ADAL" clId="{1131CE5D-83B4-45A2-987B-313DD7FB8E6C}" dt="2024-02-15T04:48:09.053" v="4616" actId="27803"/>
          <ac:spMkLst>
            <pc:docMk/>
            <pc:sldMk cId="1777818694" sldId="268"/>
            <ac:spMk id="77" creationId="{265D23FB-344B-28AA-079A-1B19938EBA03}"/>
          </ac:spMkLst>
        </pc:spChg>
        <pc:spChg chg="mod">
          <ac:chgData name="Nithya V" userId="23da4ccc-29e6-4995-916c-9a371b6809ee" providerId="ADAL" clId="{1131CE5D-83B4-45A2-987B-313DD7FB8E6C}" dt="2024-02-15T04:48:09.053" v="4616" actId="27803"/>
          <ac:spMkLst>
            <pc:docMk/>
            <pc:sldMk cId="1777818694" sldId="268"/>
            <ac:spMk id="78" creationId="{3D283FB3-8F5C-8A59-8F12-A2D86FAEB0C0}"/>
          </ac:spMkLst>
        </pc:spChg>
        <pc:spChg chg="del mod">
          <ac:chgData name="Nithya V" userId="23da4ccc-29e6-4995-916c-9a371b6809ee" providerId="ADAL" clId="{1131CE5D-83B4-45A2-987B-313DD7FB8E6C}" dt="2024-02-15T04:49:08.284" v="4631" actId="478"/>
          <ac:spMkLst>
            <pc:docMk/>
            <pc:sldMk cId="1777818694" sldId="268"/>
            <ac:spMk id="80" creationId="{B3F3E615-49B3-683B-2C0F-0778B2897063}"/>
          </ac:spMkLst>
        </pc:spChg>
        <pc:spChg chg="mod">
          <ac:chgData name="Nithya V" userId="23da4ccc-29e6-4995-916c-9a371b6809ee" providerId="ADAL" clId="{1131CE5D-83B4-45A2-987B-313DD7FB8E6C}" dt="2024-02-15T04:48:09.053" v="4616" actId="27803"/>
          <ac:spMkLst>
            <pc:docMk/>
            <pc:sldMk cId="1777818694" sldId="268"/>
            <ac:spMk id="83" creationId="{6227C507-D58E-39BC-F415-A094E78B5304}"/>
          </ac:spMkLst>
        </pc:spChg>
        <pc:spChg chg="mod">
          <ac:chgData name="Nithya V" userId="23da4ccc-29e6-4995-916c-9a371b6809ee" providerId="ADAL" clId="{1131CE5D-83B4-45A2-987B-313DD7FB8E6C}" dt="2024-02-15T04:48:09.053" v="4616" actId="27803"/>
          <ac:spMkLst>
            <pc:docMk/>
            <pc:sldMk cId="1777818694" sldId="268"/>
            <ac:spMk id="84" creationId="{9295E363-AB0F-A7F5-BC1B-381CA823AF27}"/>
          </ac:spMkLst>
        </pc:spChg>
        <pc:spChg chg="mod">
          <ac:chgData name="Nithya V" userId="23da4ccc-29e6-4995-916c-9a371b6809ee" providerId="ADAL" clId="{1131CE5D-83B4-45A2-987B-313DD7FB8E6C}" dt="2024-02-15T04:48:09.053" v="4616" actId="27803"/>
          <ac:spMkLst>
            <pc:docMk/>
            <pc:sldMk cId="1777818694" sldId="268"/>
            <ac:spMk id="85" creationId="{72E80DA0-15D7-73AC-08F9-97EE9788D641}"/>
          </ac:spMkLst>
        </pc:spChg>
        <pc:spChg chg="mod">
          <ac:chgData name="Nithya V" userId="23da4ccc-29e6-4995-916c-9a371b6809ee" providerId="ADAL" clId="{1131CE5D-83B4-45A2-987B-313DD7FB8E6C}" dt="2024-02-15T04:48:09.053" v="4616" actId="27803"/>
          <ac:spMkLst>
            <pc:docMk/>
            <pc:sldMk cId="1777818694" sldId="268"/>
            <ac:spMk id="86" creationId="{82B383D3-2585-A47C-EA2A-1DC4BA396E10}"/>
          </ac:spMkLst>
        </pc:spChg>
        <pc:spChg chg="mod">
          <ac:chgData name="Nithya V" userId="23da4ccc-29e6-4995-916c-9a371b6809ee" providerId="ADAL" clId="{1131CE5D-83B4-45A2-987B-313DD7FB8E6C}" dt="2024-02-15T04:48:09.053" v="4616" actId="27803"/>
          <ac:spMkLst>
            <pc:docMk/>
            <pc:sldMk cId="1777818694" sldId="268"/>
            <ac:spMk id="87" creationId="{7485BCD8-1FFA-8B38-4355-77754EA6513F}"/>
          </ac:spMkLst>
        </pc:spChg>
        <pc:spChg chg="mod">
          <ac:chgData name="Nithya V" userId="23da4ccc-29e6-4995-916c-9a371b6809ee" providerId="ADAL" clId="{1131CE5D-83B4-45A2-987B-313DD7FB8E6C}" dt="2024-02-15T04:48:09.053" v="4616" actId="27803"/>
          <ac:spMkLst>
            <pc:docMk/>
            <pc:sldMk cId="1777818694" sldId="268"/>
            <ac:spMk id="88" creationId="{10ED5AB8-4234-6EF9-3561-8770CB1BB69C}"/>
          </ac:spMkLst>
        </pc:spChg>
        <pc:spChg chg="mod">
          <ac:chgData name="Nithya V" userId="23da4ccc-29e6-4995-916c-9a371b6809ee" providerId="ADAL" clId="{1131CE5D-83B4-45A2-987B-313DD7FB8E6C}" dt="2024-02-15T04:48:09.053" v="4616" actId="27803"/>
          <ac:spMkLst>
            <pc:docMk/>
            <pc:sldMk cId="1777818694" sldId="268"/>
            <ac:spMk id="89" creationId="{2D5105F4-1600-91F4-7EB3-A691BD17A2C9}"/>
          </ac:spMkLst>
        </pc:spChg>
        <pc:spChg chg="mod">
          <ac:chgData name="Nithya V" userId="23da4ccc-29e6-4995-916c-9a371b6809ee" providerId="ADAL" clId="{1131CE5D-83B4-45A2-987B-313DD7FB8E6C}" dt="2024-02-15T04:48:09.053" v="4616" actId="27803"/>
          <ac:spMkLst>
            <pc:docMk/>
            <pc:sldMk cId="1777818694" sldId="268"/>
            <ac:spMk id="90" creationId="{70339F7F-4DD0-01F0-3223-A5A584D474E2}"/>
          </ac:spMkLst>
        </pc:spChg>
        <pc:spChg chg="mod">
          <ac:chgData name="Nithya V" userId="23da4ccc-29e6-4995-916c-9a371b6809ee" providerId="ADAL" clId="{1131CE5D-83B4-45A2-987B-313DD7FB8E6C}" dt="2024-02-15T04:48:09.053" v="4616" actId="27803"/>
          <ac:spMkLst>
            <pc:docMk/>
            <pc:sldMk cId="1777818694" sldId="268"/>
            <ac:spMk id="91" creationId="{0E679E07-6743-766E-99D8-B7D6455632FC}"/>
          </ac:spMkLst>
        </pc:spChg>
        <pc:spChg chg="mod">
          <ac:chgData name="Nithya V" userId="23da4ccc-29e6-4995-916c-9a371b6809ee" providerId="ADAL" clId="{1131CE5D-83B4-45A2-987B-313DD7FB8E6C}" dt="2024-02-15T04:48:09.053" v="4616" actId="27803"/>
          <ac:spMkLst>
            <pc:docMk/>
            <pc:sldMk cId="1777818694" sldId="268"/>
            <ac:spMk id="92" creationId="{38E4702C-920F-A5C6-6823-2E5CBA6CB483}"/>
          </ac:spMkLst>
        </pc:spChg>
        <pc:spChg chg="mod">
          <ac:chgData name="Nithya V" userId="23da4ccc-29e6-4995-916c-9a371b6809ee" providerId="ADAL" clId="{1131CE5D-83B4-45A2-987B-313DD7FB8E6C}" dt="2024-02-15T04:48:09.053" v="4616" actId="27803"/>
          <ac:spMkLst>
            <pc:docMk/>
            <pc:sldMk cId="1777818694" sldId="268"/>
            <ac:spMk id="93" creationId="{3205546F-CFA5-0147-C40C-9ACBB8B353EA}"/>
          </ac:spMkLst>
        </pc:spChg>
        <pc:spChg chg="mod">
          <ac:chgData name="Nithya V" userId="23da4ccc-29e6-4995-916c-9a371b6809ee" providerId="ADAL" clId="{1131CE5D-83B4-45A2-987B-313DD7FB8E6C}" dt="2024-02-15T04:48:09.053" v="4616" actId="27803"/>
          <ac:spMkLst>
            <pc:docMk/>
            <pc:sldMk cId="1777818694" sldId="268"/>
            <ac:spMk id="94" creationId="{A82E9276-E256-DDC2-70F7-36A86C8629AA}"/>
          </ac:spMkLst>
        </pc:spChg>
        <pc:spChg chg="mod">
          <ac:chgData name="Nithya V" userId="23da4ccc-29e6-4995-916c-9a371b6809ee" providerId="ADAL" clId="{1131CE5D-83B4-45A2-987B-313DD7FB8E6C}" dt="2024-02-15T04:48:09.053" v="4616" actId="27803"/>
          <ac:spMkLst>
            <pc:docMk/>
            <pc:sldMk cId="1777818694" sldId="268"/>
            <ac:spMk id="95" creationId="{762B62A6-5E8D-3D99-DA81-5BF427A0183E}"/>
          </ac:spMkLst>
        </pc:spChg>
        <pc:spChg chg="mod">
          <ac:chgData name="Nithya V" userId="23da4ccc-29e6-4995-916c-9a371b6809ee" providerId="ADAL" clId="{1131CE5D-83B4-45A2-987B-313DD7FB8E6C}" dt="2024-02-15T04:48:09.053" v="4616" actId="27803"/>
          <ac:spMkLst>
            <pc:docMk/>
            <pc:sldMk cId="1777818694" sldId="268"/>
            <ac:spMk id="96" creationId="{7656D59B-9E9C-2DC1-B18B-C993027BF102}"/>
          </ac:spMkLst>
        </pc:spChg>
        <pc:spChg chg="mod">
          <ac:chgData name="Nithya V" userId="23da4ccc-29e6-4995-916c-9a371b6809ee" providerId="ADAL" clId="{1131CE5D-83B4-45A2-987B-313DD7FB8E6C}" dt="2024-02-15T04:48:09.053" v="4616" actId="27803"/>
          <ac:spMkLst>
            <pc:docMk/>
            <pc:sldMk cId="1777818694" sldId="268"/>
            <ac:spMk id="97" creationId="{9DE91C20-3F01-628E-E651-85E34D25FE40}"/>
          </ac:spMkLst>
        </pc:spChg>
        <pc:spChg chg="mod">
          <ac:chgData name="Nithya V" userId="23da4ccc-29e6-4995-916c-9a371b6809ee" providerId="ADAL" clId="{1131CE5D-83B4-45A2-987B-313DD7FB8E6C}" dt="2024-02-15T04:48:09.053" v="4616" actId="27803"/>
          <ac:spMkLst>
            <pc:docMk/>
            <pc:sldMk cId="1777818694" sldId="268"/>
            <ac:spMk id="98" creationId="{B3EF2CF6-F009-3839-F098-7EF456E6685B}"/>
          </ac:spMkLst>
        </pc:spChg>
        <pc:spChg chg="mod">
          <ac:chgData name="Nithya V" userId="23da4ccc-29e6-4995-916c-9a371b6809ee" providerId="ADAL" clId="{1131CE5D-83B4-45A2-987B-313DD7FB8E6C}" dt="2024-02-15T04:48:09.053" v="4616" actId="27803"/>
          <ac:spMkLst>
            <pc:docMk/>
            <pc:sldMk cId="1777818694" sldId="268"/>
            <ac:spMk id="99" creationId="{C677ACDC-2C32-FF4E-A2CD-74B5D77B2CF7}"/>
          </ac:spMkLst>
        </pc:spChg>
        <pc:spChg chg="mod">
          <ac:chgData name="Nithya V" userId="23da4ccc-29e6-4995-916c-9a371b6809ee" providerId="ADAL" clId="{1131CE5D-83B4-45A2-987B-313DD7FB8E6C}" dt="2024-02-15T04:48:09.053" v="4616" actId="27803"/>
          <ac:spMkLst>
            <pc:docMk/>
            <pc:sldMk cId="1777818694" sldId="268"/>
            <ac:spMk id="100" creationId="{97590087-F070-A2C8-2D02-70EB4B4F80A1}"/>
          </ac:spMkLst>
        </pc:spChg>
        <pc:spChg chg="mod">
          <ac:chgData name="Nithya V" userId="23da4ccc-29e6-4995-916c-9a371b6809ee" providerId="ADAL" clId="{1131CE5D-83B4-45A2-987B-313DD7FB8E6C}" dt="2024-02-15T04:48:09.053" v="4616" actId="27803"/>
          <ac:spMkLst>
            <pc:docMk/>
            <pc:sldMk cId="1777818694" sldId="268"/>
            <ac:spMk id="101" creationId="{22A8D968-D500-4C9E-D574-8A4AE8E7F991}"/>
          </ac:spMkLst>
        </pc:spChg>
        <pc:spChg chg="mod">
          <ac:chgData name="Nithya V" userId="23da4ccc-29e6-4995-916c-9a371b6809ee" providerId="ADAL" clId="{1131CE5D-83B4-45A2-987B-313DD7FB8E6C}" dt="2024-02-15T04:48:09.053" v="4616" actId="27803"/>
          <ac:spMkLst>
            <pc:docMk/>
            <pc:sldMk cId="1777818694" sldId="268"/>
            <ac:spMk id="102" creationId="{8F870E34-90E9-2578-66C8-258FEE09E1CB}"/>
          </ac:spMkLst>
        </pc:spChg>
        <pc:spChg chg="mod">
          <ac:chgData name="Nithya V" userId="23da4ccc-29e6-4995-916c-9a371b6809ee" providerId="ADAL" clId="{1131CE5D-83B4-45A2-987B-313DD7FB8E6C}" dt="2024-02-15T04:48:09.053" v="4616" actId="27803"/>
          <ac:spMkLst>
            <pc:docMk/>
            <pc:sldMk cId="1777818694" sldId="268"/>
            <ac:spMk id="103" creationId="{2BAB76FC-9777-07CA-1CC8-E8C77AF65EF4}"/>
          </ac:spMkLst>
        </pc:spChg>
        <pc:spChg chg="mod">
          <ac:chgData name="Nithya V" userId="23da4ccc-29e6-4995-916c-9a371b6809ee" providerId="ADAL" clId="{1131CE5D-83B4-45A2-987B-313DD7FB8E6C}" dt="2024-02-15T04:48:09.053" v="4616" actId="27803"/>
          <ac:spMkLst>
            <pc:docMk/>
            <pc:sldMk cId="1777818694" sldId="268"/>
            <ac:spMk id="104" creationId="{6462C5DA-F94F-00DD-2FFA-DFD9F4F5A338}"/>
          </ac:spMkLst>
        </pc:spChg>
        <pc:spChg chg="mod">
          <ac:chgData name="Nithya V" userId="23da4ccc-29e6-4995-916c-9a371b6809ee" providerId="ADAL" clId="{1131CE5D-83B4-45A2-987B-313DD7FB8E6C}" dt="2024-02-15T04:48:09.053" v="4616" actId="27803"/>
          <ac:spMkLst>
            <pc:docMk/>
            <pc:sldMk cId="1777818694" sldId="268"/>
            <ac:spMk id="105" creationId="{B3F21478-08ED-396C-436C-5398AA8A2A84}"/>
          </ac:spMkLst>
        </pc:spChg>
        <pc:spChg chg="mod">
          <ac:chgData name="Nithya V" userId="23da4ccc-29e6-4995-916c-9a371b6809ee" providerId="ADAL" clId="{1131CE5D-83B4-45A2-987B-313DD7FB8E6C}" dt="2024-02-15T04:48:09.053" v="4616" actId="27803"/>
          <ac:spMkLst>
            <pc:docMk/>
            <pc:sldMk cId="1777818694" sldId="268"/>
            <ac:spMk id="106" creationId="{5E9CA479-B81C-03D4-68EB-597619CE70FF}"/>
          </ac:spMkLst>
        </pc:spChg>
        <pc:spChg chg="mod">
          <ac:chgData name="Nithya V" userId="23da4ccc-29e6-4995-916c-9a371b6809ee" providerId="ADAL" clId="{1131CE5D-83B4-45A2-987B-313DD7FB8E6C}" dt="2024-02-15T04:48:09.053" v="4616" actId="27803"/>
          <ac:spMkLst>
            <pc:docMk/>
            <pc:sldMk cId="1777818694" sldId="268"/>
            <ac:spMk id="107" creationId="{07A02C40-4CB1-7204-86DA-2A5AAEF56CB5}"/>
          </ac:spMkLst>
        </pc:spChg>
        <pc:spChg chg="mod">
          <ac:chgData name="Nithya V" userId="23da4ccc-29e6-4995-916c-9a371b6809ee" providerId="ADAL" clId="{1131CE5D-83B4-45A2-987B-313DD7FB8E6C}" dt="2024-02-15T04:48:09.053" v="4616" actId="27803"/>
          <ac:spMkLst>
            <pc:docMk/>
            <pc:sldMk cId="1777818694" sldId="268"/>
            <ac:spMk id="108" creationId="{B0F342FB-BC73-B910-EB24-EB1BA662DD7A}"/>
          </ac:spMkLst>
        </pc:spChg>
        <pc:spChg chg="mod">
          <ac:chgData name="Nithya V" userId="23da4ccc-29e6-4995-916c-9a371b6809ee" providerId="ADAL" clId="{1131CE5D-83B4-45A2-987B-313DD7FB8E6C}" dt="2024-02-15T04:48:09.053" v="4616" actId="27803"/>
          <ac:spMkLst>
            <pc:docMk/>
            <pc:sldMk cId="1777818694" sldId="268"/>
            <ac:spMk id="109" creationId="{B8A87B5A-817A-405F-871A-2F5DAA62C947}"/>
          </ac:spMkLst>
        </pc:spChg>
        <pc:spChg chg="mod">
          <ac:chgData name="Nithya V" userId="23da4ccc-29e6-4995-916c-9a371b6809ee" providerId="ADAL" clId="{1131CE5D-83B4-45A2-987B-313DD7FB8E6C}" dt="2024-02-15T04:48:09.053" v="4616" actId="27803"/>
          <ac:spMkLst>
            <pc:docMk/>
            <pc:sldMk cId="1777818694" sldId="268"/>
            <ac:spMk id="110" creationId="{E3BADC73-1A8C-D955-1E94-B201CAA211D8}"/>
          </ac:spMkLst>
        </pc:spChg>
        <pc:spChg chg="mod">
          <ac:chgData name="Nithya V" userId="23da4ccc-29e6-4995-916c-9a371b6809ee" providerId="ADAL" clId="{1131CE5D-83B4-45A2-987B-313DD7FB8E6C}" dt="2024-02-15T04:48:09.053" v="4616" actId="27803"/>
          <ac:spMkLst>
            <pc:docMk/>
            <pc:sldMk cId="1777818694" sldId="268"/>
            <ac:spMk id="111" creationId="{3FEC5836-CA46-594F-341F-5415D4F22A75}"/>
          </ac:spMkLst>
        </pc:spChg>
        <pc:spChg chg="mod">
          <ac:chgData name="Nithya V" userId="23da4ccc-29e6-4995-916c-9a371b6809ee" providerId="ADAL" clId="{1131CE5D-83B4-45A2-987B-313DD7FB8E6C}" dt="2024-02-15T04:48:09.053" v="4616" actId="27803"/>
          <ac:spMkLst>
            <pc:docMk/>
            <pc:sldMk cId="1777818694" sldId="268"/>
            <ac:spMk id="112" creationId="{94E1DA47-D22A-7E9E-0551-31B2CBBF5B06}"/>
          </ac:spMkLst>
        </pc:spChg>
        <pc:spChg chg="mod">
          <ac:chgData name="Nithya V" userId="23da4ccc-29e6-4995-916c-9a371b6809ee" providerId="ADAL" clId="{1131CE5D-83B4-45A2-987B-313DD7FB8E6C}" dt="2024-02-15T04:48:09.053" v="4616" actId="27803"/>
          <ac:spMkLst>
            <pc:docMk/>
            <pc:sldMk cId="1777818694" sldId="268"/>
            <ac:spMk id="113" creationId="{4FE983C0-1D4B-41CA-4E3B-43E7B511B3B9}"/>
          </ac:spMkLst>
        </pc:spChg>
        <pc:spChg chg="mod">
          <ac:chgData name="Nithya V" userId="23da4ccc-29e6-4995-916c-9a371b6809ee" providerId="ADAL" clId="{1131CE5D-83B4-45A2-987B-313DD7FB8E6C}" dt="2024-02-15T04:48:09.053" v="4616" actId="27803"/>
          <ac:spMkLst>
            <pc:docMk/>
            <pc:sldMk cId="1777818694" sldId="268"/>
            <ac:spMk id="114" creationId="{A756FD16-B3B2-410F-DB79-E179119C8F0F}"/>
          </ac:spMkLst>
        </pc:spChg>
        <pc:spChg chg="mod">
          <ac:chgData name="Nithya V" userId="23da4ccc-29e6-4995-916c-9a371b6809ee" providerId="ADAL" clId="{1131CE5D-83B4-45A2-987B-313DD7FB8E6C}" dt="2024-02-15T04:48:09.053" v="4616" actId="27803"/>
          <ac:spMkLst>
            <pc:docMk/>
            <pc:sldMk cId="1777818694" sldId="268"/>
            <ac:spMk id="115" creationId="{513C6563-9333-EF79-45A9-D167997D4179}"/>
          </ac:spMkLst>
        </pc:spChg>
        <pc:spChg chg="mod">
          <ac:chgData name="Nithya V" userId="23da4ccc-29e6-4995-916c-9a371b6809ee" providerId="ADAL" clId="{1131CE5D-83B4-45A2-987B-313DD7FB8E6C}" dt="2024-02-15T04:48:09.053" v="4616" actId="27803"/>
          <ac:spMkLst>
            <pc:docMk/>
            <pc:sldMk cId="1777818694" sldId="268"/>
            <ac:spMk id="116" creationId="{B6508251-03FF-2D2A-2232-4245C5D2D0BE}"/>
          </ac:spMkLst>
        </pc:spChg>
        <pc:spChg chg="mod">
          <ac:chgData name="Nithya V" userId="23da4ccc-29e6-4995-916c-9a371b6809ee" providerId="ADAL" clId="{1131CE5D-83B4-45A2-987B-313DD7FB8E6C}" dt="2024-02-15T04:48:09.053" v="4616" actId="27803"/>
          <ac:spMkLst>
            <pc:docMk/>
            <pc:sldMk cId="1777818694" sldId="268"/>
            <ac:spMk id="117" creationId="{9DCAFC62-0C51-4201-FEAA-3A418F8F75F7}"/>
          </ac:spMkLst>
        </pc:spChg>
        <pc:spChg chg="mod">
          <ac:chgData name="Nithya V" userId="23da4ccc-29e6-4995-916c-9a371b6809ee" providerId="ADAL" clId="{1131CE5D-83B4-45A2-987B-313DD7FB8E6C}" dt="2024-02-15T04:48:09.053" v="4616" actId="27803"/>
          <ac:spMkLst>
            <pc:docMk/>
            <pc:sldMk cId="1777818694" sldId="268"/>
            <ac:spMk id="118" creationId="{9C67A822-17CB-61FA-1C4B-DEC2B4A2EA27}"/>
          </ac:spMkLst>
        </pc:spChg>
        <pc:spChg chg="mod">
          <ac:chgData name="Nithya V" userId="23da4ccc-29e6-4995-916c-9a371b6809ee" providerId="ADAL" clId="{1131CE5D-83B4-45A2-987B-313DD7FB8E6C}" dt="2024-02-15T04:48:09.053" v="4616" actId="27803"/>
          <ac:spMkLst>
            <pc:docMk/>
            <pc:sldMk cId="1777818694" sldId="268"/>
            <ac:spMk id="119" creationId="{50ECD9B5-F215-D5B5-6983-F63FA62C7DB3}"/>
          </ac:spMkLst>
        </pc:spChg>
        <pc:spChg chg="mod">
          <ac:chgData name="Nithya V" userId="23da4ccc-29e6-4995-916c-9a371b6809ee" providerId="ADAL" clId="{1131CE5D-83B4-45A2-987B-313DD7FB8E6C}" dt="2024-02-15T04:48:09.053" v="4616" actId="27803"/>
          <ac:spMkLst>
            <pc:docMk/>
            <pc:sldMk cId="1777818694" sldId="268"/>
            <ac:spMk id="120" creationId="{8369F412-24D4-794F-FFCA-5891C934DAAE}"/>
          </ac:spMkLst>
        </pc:spChg>
        <pc:spChg chg="mod">
          <ac:chgData name="Nithya V" userId="23da4ccc-29e6-4995-916c-9a371b6809ee" providerId="ADAL" clId="{1131CE5D-83B4-45A2-987B-313DD7FB8E6C}" dt="2024-02-15T04:48:09.053" v="4616" actId="27803"/>
          <ac:spMkLst>
            <pc:docMk/>
            <pc:sldMk cId="1777818694" sldId="268"/>
            <ac:spMk id="121" creationId="{018C80A5-EAD0-A302-78F7-D1E02D656C55}"/>
          </ac:spMkLst>
        </pc:spChg>
        <pc:spChg chg="mod">
          <ac:chgData name="Nithya V" userId="23da4ccc-29e6-4995-916c-9a371b6809ee" providerId="ADAL" clId="{1131CE5D-83B4-45A2-987B-313DD7FB8E6C}" dt="2024-02-15T04:48:09.053" v="4616" actId="27803"/>
          <ac:spMkLst>
            <pc:docMk/>
            <pc:sldMk cId="1777818694" sldId="268"/>
            <ac:spMk id="122" creationId="{549AE260-8093-8A91-92A4-CC69A54FCD2E}"/>
          </ac:spMkLst>
        </pc:spChg>
        <pc:spChg chg="mod">
          <ac:chgData name="Nithya V" userId="23da4ccc-29e6-4995-916c-9a371b6809ee" providerId="ADAL" clId="{1131CE5D-83B4-45A2-987B-313DD7FB8E6C}" dt="2024-02-15T04:48:09.053" v="4616" actId="27803"/>
          <ac:spMkLst>
            <pc:docMk/>
            <pc:sldMk cId="1777818694" sldId="268"/>
            <ac:spMk id="123" creationId="{B66F32EA-860E-595A-2ED5-411CDC1E4992}"/>
          </ac:spMkLst>
        </pc:spChg>
        <pc:spChg chg="mod">
          <ac:chgData name="Nithya V" userId="23da4ccc-29e6-4995-916c-9a371b6809ee" providerId="ADAL" clId="{1131CE5D-83B4-45A2-987B-313DD7FB8E6C}" dt="2024-02-15T04:48:09.053" v="4616" actId="27803"/>
          <ac:spMkLst>
            <pc:docMk/>
            <pc:sldMk cId="1777818694" sldId="268"/>
            <ac:spMk id="124" creationId="{9B8FE857-8A7D-CC6C-F2A4-7E98DE15488A}"/>
          </ac:spMkLst>
        </pc:spChg>
        <pc:spChg chg="mod">
          <ac:chgData name="Nithya V" userId="23da4ccc-29e6-4995-916c-9a371b6809ee" providerId="ADAL" clId="{1131CE5D-83B4-45A2-987B-313DD7FB8E6C}" dt="2024-02-15T04:48:09.053" v="4616" actId="27803"/>
          <ac:spMkLst>
            <pc:docMk/>
            <pc:sldMk cId="1777818694" sldId="268"/>
            <ac:spMk id="125" creationId="{67A4E721-8466-9EE9-9A63-AE2B716407F8}"/>
          </ac:spMkLst>
        </pc:spChg>
        <pc:spChg chg="mod">
          <ac:chgData name="Nithya V" userId="23da4ccc-29e6-4995-916c-9a371b6809ee" providerId="ADAL" clId="{1131CE5D-83B4-45A2-987B-313DD7FB8E6C}" dt="2024-02-15T04:48:09.053" v="4616" actId="27803"/>
          <ac:spMkLst>
            <pc:docMk/>
            <pc:sldMk cId="1777818694" sldId="268"/>
            <ac:spMk id="126" creationId="{840C371C-6C81-EC78-FFAF-FC9A3CFBFC14}"/>
          </ac:spMkLst>
        </pc:spChg>
        <pc:spChg chg="mod">
          <ac:chgData name="Nithya V" userId="23da4ccc-29e6-4995-916c-9a371b6809ee" providerId="ADAL" clId="{1131CE5D-83B4-45A2-987B-313DD7FB8E6C}" dt="2024-02-15T04:48:09.053" v="4616" actId="27803"/>
          <ac:spMkLst>
            <pc:docMk/>
            <pc:sldMk cId="1777818694" sldId="268"/>
            <ac:spMk id="127" creationId="{3000B420-A1E7-8548-8B2B-86951D0E252B}"/>
          </ac:spMkLst>
        </pc:spChg>
        <pc:spChg chg="mod">
          <ac:chgData name="Nithya V" userId="23da4ccc-29e6-4995-916c-9a371b6809ee" providerId="ADAL" clId="{1131CE5D-83B4-45A2-987B-313DD7FB8E6C}" dt="2024-02-15T04:48:09.053" v="4616" actId="27803"/>
          <ac:spMkLst>
            <pc:docMk/>
            <pc:sldMk cId="1777818694" sldId="268"/>
            <ac:spMk id="128" creationId="{2C9DBF9E-B283-101A-DCCF-153871B8DEDA}"/>
          </ac:spMkLst>
        </pc:spChg>
        <pc:spChg chg="mod">
          <ac:chgData name="Nithya V" userId="23da4ccc-29e6-4995-916c-9a371b6809ee" providerId="ADAL" clId="{1131CE5D-83B4-45A2-987B-313DD7FB8E6C}" dt="2024-02-15T04:48:09.053" v="4616" actId="27803"/>
          <ac:spMkLst>
            <pc:docMk/>
            <pc:sldMk cId="1777818694" sldId="268"/>
            <ac:spMk id="129" creationId="{21156894-A6BC-F055-4966-B4AA22CC4181}"/>
          </ac:spMkLst>
        </pc:spChg>
        <pc:spChg chg="mod">
          <ac:chgData name="Nithya V" userId="23da4ccc-29e6-4995-916c-9a371b6809ee" providerId="ADAL" clId="{1131CE5D-83B4-45A2-987B-313DD7FB8E6C}" dt="2024-02-15T04:48:09.053" v="4616" actId="27803"/>
          <ac:spMkLst>
            <pc:docMk/>
            <pc:sldMk cId="1777818694" sldId="268"/>
            <ac:spMk id="130" creationId="{C057CA0B-1AC5-236D-8F43-488AE20A92B8}"/>
          </ac:spMkLst>
        </pc:spChg>
        <pc:spChg chg="mod">
          <ac:chgData name="Nithya V" userId="23da4ccc-29e6-4995-916c-9a371b6809ee" providerId="ADAL" clId="{1131CE5D-83B4-45A2-987B-313DD7FB8E6C}" dt="2024-02-15T04:48:09.053" v="4616" actId="27803"/>
          <ac:spMkLst>
            <pc:docMk/>
            <pc:sldMk cId="1777818694" sldId="268"/>
            <ac:spMk id="131" creationId="{C899F3A3-5F5F-33F2-8D5F-B803C77B3B6A}"/>
          </ac:spMkLst>
        </pc:spChg>
        <pc:spChg chg="mod">
          <ac:chgData name="Nithya V" userId="23da4ccc-29e6-4995-916c-9a371b6809ee" providerId="ADAL" clId="{1131CE5D-83B4-45A2-987B-313DD7FB8E6C}" dt="2024-02-15T04:48:09.053" v="4616" actId="27803"/>
          <ac:spMkLst>
            <pc:docMk/>
            <pc:sldMk cId="1777818694" sldId="268"/>
            <ac:spMk id="132" creationId="{9DA1FD53-BBB4-D8E1-2083-8C8E6832F54D}"/>
          </ac:spMkLst>
        </pc:spChg>
        <pc:spChg chg="mod">
          <ac:chgData name="Nithya V" userId="23da4ccc-29e6-4995-916c-9a371b6809ee" providerId="ADAL" clId="{1131CE5D-83B4-45A2-987B-313DD7FB8E6C}" dt="2024-02-15T04:48:09.053" v="4616" actId="27803"/>
          <ac:spMkLst>
            <pc:docMk/>
            <pc:sldMk cId="1777818694" sldId="268"/>
            <ac:spMk id="133" creationId="{7F0F87F1-36F5-324A-DA5A-D4CBA6C8502C}"/>
          </ac:spMkLst>
        </pc:spChg>
        <pc:spChg chg="mod">
          <ac:chgData name="Nithya V" userId="23da4ccc-29e6-4995-916c-9a371b6809ee" providerId="ADAL" clId="{1131CE5D-83B4-45A2-987B-313DD7FB8E6C}" dt="2024-02-15T04:48:09.053" v="4616" actId="27803"/>
          <ac:spMkLst>
            <pc:docMk/>
            <pc:sldMk cId="1777818694" sldId="268"/>
            <ac:spMk id="134" creationId="{FCFDED2C-CEDD-EBB0-E886-DBD742429A9C}"/>
          </ac:spMkLst>
        </pc:spChg>
        <pc:spChg chg="mod">
          <ac:chgData name="Nithya V" userId="23da4ccc-29e6-4995-916c-9a371b6809ee" providerId="ADAL" clId="{1131CE5D-83B4-45A2-987B-313DD7FB8E6C}" dt="2024-02-15T04:48:09.053" v="4616" actId="27803"/>
          <ac:spMkLst>
            <pc:docMk/>
            <pc:sldMk cId="1777818694" sldId="268"/>
            <ac:spMk id="135" creationId="{53B52457-9A4B-237E-6924-4FF7F09027D1}"/>
          </ac:spMkLst>
        </pc:spChg>
        <pc:spChg chg="mod">
          <ac:chgData name="Nithya V" userId="23da4ccc-29e6-4995-916c-9a371b6809ee" providerId="ADAL" clId="{1131CE5D-83B4-45A2-987B-313DD7FB8E6C}" dt="2024-02-15T04:48:09.053" v="4616" actId="27803"/>
          <ac:spMkLst>
            <pc:docMk/>
            <pc:sldMk cId="1777818694" sldId="268"/>
            <ac:spMk id="136" creationId="{2971D4EA-1DEB-0B20-4671-FDA496709AA0}"/>
          </ac:spMkLst>
        </pc:spChg>
        <pc:spChg chg="mod">
          <ac:chgData name="Nithya V" userId="23da4ccc-29e6-4995-916c-9a371b6809ee" providerId="ADAL" clId="{1131CE5D-83B4-45A2-987B-313DD7FB8E6C}" dt="2024-02-15T04:48:09.053" v="4616" actId="27803"/>
          <ac:spMkLst>
            <pc:docMk/>
            <pc:sldMk cId="1777818694" sldId="268"/>
            <ac:spMk id="137" creationId="{9E0079CC-469E-6F05-34DB-B0ADDE9459F0}"/>
          </ac:spMkLst>
        </pc:spChg>
        <pc:spChg chg="mod">
          <ac:chgData name="Nithya V" userId="23da4ccc-29e6-4995-916c-9a371b6809ee" providerId="ADAL" clId="{1131CE5D-83B4-45A2-987B-313DD7FB8E6C}" dt="2024-02-15T04:48:09.053" v="4616" actId="27803"/>
          <ac:spMkLst>
            <pc:docMk/>
            <pc:sldMk cId="1777818694" sldId="268"/>
            <ac:spMk id="138" creationId="{4C04560F-71BF-FB16-E2B0-4E50E4828219}"/>
          </ac:spMkLst>
        </pc:spChg>
        <pc:spChg chg="mod">
          <ac:chgData name="Nithya V" userId="23da4ccc-29e6-4995-916c-9a371b6809ee" providerId="ADAL" clId="{1131CE5D-83B4-45A2-987B-313DD7FB8E6C}" dt="2024-02-15T04:48:09.053" v="4616" actId="27803"/>
          <ac:spMkLst>
            <pc:docMk/>
            <pc:sldMk cId="1777818694" sldId="268"/>
            <ac:spMk id="139" creationId="{F1381400-B008-76DE-4215-C16D83BC7C6E}"/>
          </ac:spMkLst>
        </pc:spChg>
        <pc:spChg chg="mod">
          <ac:chgData name="Nithya V" userId="23da4ccc-29e6-4995-916c-9a371b6809ee" providerId="ADAL" clId="{1131CE5D-83B4-45A2-987B-313DD7FB8E6C}" dt="2024-02-15T04:48:09.053" v="4616" actId="27803"/>
          <ac:spMkLst>
            <pc:docMk/>
            <pc:sldMk cId="1777818694" sldId="268"/>
            <ac:spMk id="140" creationId="{8AFD918C-6870-0345-2B35-23332363ED71}"/>
          </ac:spMkLst>
        </pc:spChg>
        <pc:spChg chg="mod">
          <ac:chgData name="Nithya V" userId="23da4ccc-29e6-4995-916c-9a371b6809ee" providerId="ADAL" clId="{1131CE5D-83B4-45A2-987B-313DD7FB8E6C}" dt="2024-02-15T04:48:09.053" v="4616" actId="27803"/>
          <ac:spMkLst>
            <pc:docMk/>
            <pc:sldMk cId="1777818694" sldId="268"/>
            <ac:spMk id="141" creationId="{37A93220-E6EC-50EB-42B2-87DF6EE6747C}"/>
          </ac:spMkLst>
        </pc:spChg>
        <pc:spChg chg="mod">
          <ac:chgData name="Nithya V" userId="23da4ccc-29e6-4995-916c-9a371b6809ee" providerId="ADAL" clId="{1131CE5D-83B4-45A2-987B-313DD7FB8E6C}" dt="2024-02-15T04:48:09.053" v="4616" actId="27803"/>
          <ac:spMkLst>
            <pc:docMk/>
            <pc:sldMk cId="1777818694" sldId="268"/>
            <ac:spMk id="142" creationId="{E76E03EC-3650-FF83-EB20-786EFFF49B1D}"/>
          </ac:spMkLst>
        </pc:spChg>
        <pc:spChg chg="mod">
          <ac:chgData name="Nithya V" userId="23da4ccc-29e6-4995-916c-9a371b6809ee" providerId="ADAL" clId="{1131CE5D-83B4-45A2-987B-313DD7FB8E6C}" dt="2024-02-15T04:48:09.053" v="4616" actId="27803"/>
          <ac:spMkLst>
            <pc:docMk/>
            <pc:sldMk cId="1777818694" sldId="268"/>
            <ac:spMk id="143" creationId="{5A2643F6-0B74-40D7-37F0-70F1614A9BD0}"/>
          </ac:spMkLst>
        </pc:spChg>
        <pc:spChg chg="mod">
          <ac:chgData name="Nithya V" userId="23da4ccc-29e6-4995-916c-9a371b6809ee" providerId="ADAL" clId="{1131CE5D-83B4-45A2-987B-313DD7FB8E6C}" dt="2024-02-15T04:48:09.053" v="4616" actId="27803"/>
          <ac:spMkLst>
            <pc:docMk/>
            <pc:sldMk cId="1777818694" sldId="268"/>
            <ac:spMk id="144" creationId="{A76F25D3-D19E-EEF8-A83E-2CB90AAEAE83}"/>
          </ac:spMkLst>
        </pc:spChg>
        <pc:spChg chg="mod">
          <ac:chgData name="Nithya V" userId="23da4ccc-29e6-4995-916c-9a371b6809ee" providerId="ADAL" clId="{1131CE5D-83B4-45A2-987B-313DD7FB8E6C}" dt="2024-02-15T04:48:09.053" v="4616" actId="27803"/>
          <ac:spMkLst>
            <pc:docMk/>
            <pc:sldMk cId="1777818694" sldId="268"/>
            <ac:spMk id="145" creationId="{8333CA58-895F-1ECD-E66D-11B858760100}"/>
          </ac:spMkLst>
        </pc:spChg>
        <pc:spChg chg="mod">
          <ac:chgData name="Nithya V" userId="23da4ccc-29e6-4995-916c-9a371b6809ee" providerId="ADAL" clId="{1131CE5D-83B4-45A2-987B-313DD7FB8E6C}" dt="2024-02-15T04:48:09.053" v="4616" actId="27803"/>
          <ac:spMkLst>
            <pc:docMk/>
            <pc:sldMk cId="1777818694" sldId="268"/>
            <ac:spMk id="146" creationId="{137031D7-3266-F2E3-5FD7-6F124AAB53CE}"/>
          </ac:spMkLst>
        </pc:spChg>
        <pc:spChg chg="mod">
          <ac:chgData name="Nithya V" userId="23da4ccc-29e6-4995-916c-9a371b6809ee" providerId="ADAL" clId="{1131CE5D-83B4-45A2-987B-313DD7FB8E6C}" dt="2024-02-15T04:48:09.053" v="4616" actId="27803"/>
          <ac:spMkLst>
            <pc:docMk/>
            <pc:sldMk cId="1777818694" sldId="268"/>
            <ac:spMk id="147" creationId="{739C3356-7C58-538F-5235-7490425E621D}"/>
          </ac:spMkLst>
        </pc:spChg>
        <pc:spChg chg="mod">
          <ac:chgData name="Nithya V" userId="23da4ccc-29e6-4995-916c-9a371b6809ee" providerId="ADAL" clId="{1131CE5D-83B4-45A2-987B-313DD7FB8E6C}" dt="2024-02-15T04:48:09.053" v="4616" actId="27803"/>
          <ac:spMkLst>
            <pc:docMk/>
            <pc:sldMk cId="1777818694" sldId="268"/>
            <ac:spMk id="148" creationId="{D2298AA7-F64C-52E5-FA2A-FF7D16345EB9}"/>
          </ac:spMkLst>
        </pc:spChg>
        <pc:spChg chg="mod">
          <ac:chgData name="Nithya V" userId="23da4ccc-29e6-4995-916c-9a371b6809ee" providerId="ADAL" clId="{1131CE5D-83B4-45A2-987B-313DD7FB8E6C}" dt="2024-02-15T04:48:09.053" v="4616" actId="27803"/>
          <ac:spMkLst>
            <pc:docMk/>
            <pc:sldMk cId="1777818694" sldId="268"/>
            <ac:spMk id="149" creationId="{170F8C2C-0CE8-F738-BE39-B4F97A2923DA}"/>
          </ac:spMkLst>
        </pc:spChg>
        <pc:spChg chg="mod">
          <ac:chgData name="Nithya V" userId="23da4ccc-29e6-4995-916c-9a371b6809ee" providerId="ADAL" clId="{1131CE5D-83B4-45A2-987B-313DD7FB8E6C}" dt="2024-02-15T04:48:09.053" v="4616" actId="27803"/>
          <ac:spMkLst>
            <pc:docMk/>
            <pc:sldMk cId="1777818694" sldId="268"/>
            <ac:spMk id="150" creationId="{43CDC026-03C0-1EF8-C968-4B741F8EFBDA}"/>
          </ac:spMkLst>
        </pc:spChg>
        <pc:spChg chg="mod">
          <ac:chgData name="Nithya V" userId="23da4ccc-29e6-4995-916c-9a371b6809ee" providerId="ADAL" clId="{1131CE5D-83B4-45A2-987B-313DD7FB8E6C}" dt="2024-02-15T04:48:09.053" v="4616" actId="27803"/>
          <ac:spMkLst>
            <pc:docMk/>
            <pc:sldMk cId="1777818694" sldId="268"/>
            <ac:spMk id="151" creationId="{D56E92DC-99F2-5AF1-C614-2184596FF160}"/>
          </ac:spMkLst>
        </pc:spChg>
        <pc:spChg chg="mod">
          <ac:chgData name="Nithya V" userId="23da4ccc-29e6-4995-916c-9a371b6809ee" providerId="ADAL" clId="{1131CE5D-83B4-45A2-987B-313DD7FB8E6C}" dt="2024-02-15T04:48:09.053" v="4616" actId="27803"/>
          <ac:spMkLst>
            <pc:docMk/>
            <pc:sldMk cId="1777818694" sldId="268"/>
            <ac:spMk id="152" creationId="{1B49351B-2B69-5901-1A2F-BF3AC7EC1CF3}"/>
          </ac:spMkLst>
        </pc:spChg>
        <pc:spChg chg="mod">
          <ac:chgData name="Nithya V" userId="23da4ccc-29e6-4995-916c-9a371b6809ee" providerId="ADAL" clId="{1131CE5D-83B4-45A2-987B-313DD7FB8E6C}" dt="2024-02-15T04:48:09.053" v="4616" actId="27803"/>
          <ac:spMkLst>
            <pc:docMk/>
            <pc:sldMk cId="1777818694" sldId="268"/>
            <ac:spMk id="153" creationId="{A66592EC-0229-B5E0-A9C3-E36EC84E35FE}"/>
          </ac:spMkLst>
        </pc:spChg>
        <pc:spChg chg="mod">
          <ac:chgData name="Nithya V" userId="23da4ccc-29e6-4995-916c-9a371b6809ee" providerId="ADAL" clId="{1131CE5D-83B4-45A2-987B-313DD7FB8E6C}" dt="2024-02-15T04:48:09.053" v="4616" actId="27803"/>
          <ac:spMkLst>
            <pc:docMk/>
            <pc:sldMk cId="1777818694" sldId="268"/>
            <ac:spMk id="154" creationId="{39A6A2FD-8501-E029-9820-FDBE72A9F4E4}"/>
          </ac:spMkLst>
        </pc:spChg>
        <pc:spChg chg="mod">
          <ac:chgData name="Nithya V" userId="23da4ccc-29e6-4995-916c-9a371b6809ee" providerId="ADAL" clId="{1131CE5D-83B4-45A2-987B-313DD7FB8E6C}" dt="2024-02-15T04:48:09.053" v="4616" actId="27803"/>
          <ac:spMkLst>
            <pc:docMk/>
            <pc:sldMk cId="1777818694" sldId="268"/>
            <ac:spMk id="155" creationId="{615A1967-017E-9581-ED0C-A2A1EFF52834}"/>
          </ac:spMkLst>
        </pc:spChg>
        <pc:spChg chg="mod">
          <ac:chgData name="Nithya V" userId="23da4ccc-29e6-4995-916c-9a371b6809ee" providerId="ADAL" clId="{1131CE5D-83B4-45A2-987B-313DD7FB8E6C}" dt="2024-02-15T04:48:09.053" v="4616" actId="27803"/>
          <ac:spMkLst>
            <pc:docMk/>
            <pc:sldMk cId="1777818694" sldId="268"/>
            <ac:spMk id="156" creationId="{8889A47F-7E1F-81D7-C58D-5121118E112E}"/>
          </ac:spMkLst>
        </pc:spChg>
        <pc:spChg chg="mod">
          <ac:chgData name="Nithya V" userId="23da4ccc-29e6-4995-916c-9a371b6809ee" providerId="ADAL" clId="{1131CE5D-83B4-45A2-987B-313DD7FB8E6C}" dt="2024-02-15T04:48:09.053" v="4616" actId="27803"/>
          <ac:spMkLst>
            <pc:docMk/>
            <pc:sldMk cId="1777818694" sldId="268"/>
            <ac:spMk id="157" creationId="{B140B018-1290-C9F2-BFC2-3F5DE42ACA5D}"/>
          </ac:spMkLst>
        </pc:spChg>
        <pc:spChg chg="mod">
          <ac:chgData name="Nithya V" userId="23da4ccc-29e6-4995-916c-9a371b6809ee" providerId="ADAL" clId="{1131CE5D-83B4-45A2-987B-313DD7FB8E6C}" dt="2024-02-15T04:48:09.053" v="4616" actId="27803"/>
          <ac:spMkLst>
            <pc:docMk/>
            <pc:sldMk cId="1777818694" sldId="268"/>
            <ac:spMk id="158" creationId="{B45BF4AE-5B2F-EC53-A2CB-9E142AEC62F5}"/>
          </ac:spMkLst>
        </pc:spChg>
        <pc:spChg chg="mod">
          <ac:chgData name="Nithya V" userId="23da4ccc-29e6-4995-916c-9a371b6809ee" providerId="ADAL" clId="{1131CE5D-83B4-45A2-987B-313DD7FB8E6C}" dt="2024-02-15T04:48:09.053" v="4616" actId="27803"/>
          <ac:spMkLst>
            <pc:docMk/>
            <pc:sldMk cId="1777818694" sldId="268"/>
            <ac:spMk id="159" creationId="{CDF5D2C5-73C0-DF3C-62AD-C6718A486C4C}"/>
          </ac:spMkLst>
        </pc:spChg>
        <pc:spChg chg="mod">
          <ac:chgData name="Nithya V" userId="23da4ccc-29e6-4995-916c-9a371b6809ee" providerId="ADAL" clId="{1131CE5D-83B4-45A2-987B-313DD7FB8E6C}" dt="2024-02-15T04:48:09.053" v="4616" actId="27803"/>
          <ac:spMkLst>
            <pc:docMk/>
            <pc:sldMk cId="1777818694" sldId="268"/>
            <ac:spMk id="160" creationId="{C9883C8E-5C3A-1554-9CB2-42A1116FA5ED}"/>
          </ac:spMkLst>
        </pc:spChg>
        <pc:spChg chg="mod">
          <ac:chgData name="Nithya V" userId="23da4ccc-29e6-4995-916c-9a371b6809ee" providerId="ADAL" clId="{1131CE5D-83B4-45A2-987B-313DD7FB8E6C}" dt="2024-02-15T04:48:09.053" v="4616" actId="27803"/>
          <ac:spMkLst>
            <pc:docMk/>
            <pc:sldMk cId="1777818694" sldId="268"/>
            <ac:spMk id="161" creationId="{2C4F14D8-7F9C-6A2F-A0F8-04415C4190A4}"/>
          </ac:spMkLst>
        </pc:spChg>
        <pc:spChg chg="mod">
          <ac:chgData name="Nithya V" userId="23da4ccc-29e6-4995-916c-9a371b6809ee" providerId="ADAL" clId="{1131CE5D-83B4-45A2-987B-313DD7FB8E6C}" dt="2024-02-15T04:48:09.053" v="4616" actId="27803"/>
          <ac:spMkLst>
            <pc:docMk/>
            <pc:sldMk cId="1777818694" sldId="268"/>
            <ac:spMk id="162" creationId="{71FB7889-737C-32DD-ECED-F5EF0D5A1E4C}"/>
          </ac:spMkLst>
        </pc:spChg>
        <pc:spChg chg="mod">
          <ac:chgData name="Nithya V" userId="23da4ccc-29e6-4995-916c-9a371b6809ee" providerId="ADAL" clId="{1131CE5D-83B4-45A2-987B-313DD7FB8E6C}" dt="2024-02-15T04:48:09.053" v="4616" actId="27803"/>
          <ac:spMkLst>
            <pc:docMk/>
            <pc:sldMk cId="1777818694" sldId="268"/>
            <ac:spMk id="163" creationId="{68DBFFB4-3261-E690-A945-E9326EF8DBB9}"/>
          </ac:spMkLst>
        </pc:spChg>
        <pc:spChg chg="mod">
          <ac:chgData name="Nithya V" userId="23da4ccc-29e6-4995-916c-9a371b6809ee" providerId="ADAL" clId="{1131CE5D-83B4-45A2-987B-313DD7FB8E6C}" dt="2024-02-15T04:48:09.053" v="4616" actId="27803"/>
          <ac:spMkLst>
            <pc:docMk/>
            <pc:sldMk cId="1777818694" sldId="268"/>
            <ac:spMk id="164" creationId="{23AEB9A4-3011-BE5B-F5A9-7E0FAA64A686}"/>
          </ac:spMkLst>
        </pc:spChg>
        <pc:spChg chg="mod">
          <ac:chgData name="Nithya V" userId="23da4ccc-29e6-4995-916c-9a371b6809ee" providerId="ADAL" clId="{1131CE5D-83B4-45A2-987B-313DD7FB8E6C}" dt="2024-02-15T04:48:09.053" v="4616" actId="27803"/>
          <ac:spMkLst>
            <pc:docMk/>
            <pc:sldMk cId="1777818694" sldId="268"/>
            <ac:spMk id="165" creationId="{061074DE-4A99-1D0B-E14F-12F33FCE77C8}"/>
          </ac:spMkLst>
        </pc:spChg>
        <pc:spChg chg="mod">
          <ac:chgData name="Nithya V" userId="23da4ccc-29e6-4995-916c-9a371b6809ee" providerId="ADAL" clId="{1131CE5D-83B4-45A2-987B-313DD7FB8E6C}" dt="2024-02-15T04:48:09.053" v="4616" actId="27803"/>
          <ac:spMkLst>
            <pc:docMk/>
            <pc:sldMk cId="1777818694" sldId="268"/>
            <ac:spMk id="166" creationId="{2C479ED6-3012-0BA9-ADE6-BCC8B90C01A2}"/>
          </ac:spMkLst>
        </pc:spChg>
        <pc:spChg chg="mod">
          <ac:chgData name="Nithya V" userId="23da4ccc-29e6-4995-916c-9a371b6809ee" providerId="ADAL" clId="{1131CE5D-83B4-45A2-987B-313DD7FB8E6C}" dt="2024-02-15T04:48:09.053" v="4616" actId="27803"/>
          <ac:spMkLst>
            <pc:docMk/>
            <pc:sldMk cId="1777818694" sldId="268"/>
            <ac:spMk id="167" creationId="{6B1CDC9F-0A57-33F0-50B1-4A4A415A804B}"/>
          </ac:spMkLst>
        </pc:spChg>
        <pc:spChg chg="mod">
          <ac:chgData name="Nithya V" userId="23da4ccc-29e6-4995-916c-9a371b6809ee" providerId="ADAL" clId="{1131CE5D-83B4-45A2-987B-313DD7FB8E6C}" dt="2024-02-15T04:48:09.053" v="4616" actId="27803"/>
          <ac:spMkLst>
            <pc:docMk/>
            <pc:sldMk cId="1777818694" sldId="268"/>
            <ac:spMk id="168" creationId="{6060FD6F-660A-1369-FD8E-CCDA99E9EA82}"/>
          </ac:spMkLst>
        </pc:spChg>
        <pc:spChg chg="mod">
          <ac:chgData name="Nithya V" userId="23da4ccc-29e6-4995-916c-9a371b6809ee" providerId="ADAL" clId="{1131CE5D-83B4-45A2-987B-313DD7FB8E6C}" dt="2024-02-15T04:48:09.053" v="4616" actId="27803"/>
          <ac:spMkLst>
            <pc:docMk/>
            <pc:sldMk cId="1777818694" sldId="268"/>
            <ac:spMk id="169" creationId="{D848F503-9DC8-65F0-DDBB-4E4E475183FB}"/>
          </ac:spMkLst>
        </pc:spChg>
        <pc:spChg chg="mod">
          <ac:chgData name="Nithya V" userId="23da4ccc-29e6-4995-916c-9a371b6809ee" providerId="ADAL" clId="{1131CE5D-83B4-45A2-987B-313DD7FB8E6C}" dt="2024-02-15T04:48:09.053" v="4616" actId="27803"/>
          <ac:spMkLst>
            <pc:docMk/>
            <pc:sldMk cId="1777818694" sldId="268"/>
            <ac:spMk id="170" creationId="{AA61FFD8-1763-8769-4272-7518218092D3}"/>
          </ac:spMkLst>
        </pc:spChg>
        <pc:spChg chg="mod">
          <ac:chgData name="Nithya V" userId="23da4ccc-29e6-4995-916c-9a371b6809ee" providerId="ADAL" clId="{1131CE5D-83B4-45A2-987B-313DD7FB8E6C}" dt="2024-02-15T04:48:09.053" v="4616" actId="27803"/>
          <ac:spMkLst>
            <pc:docMk/>
            <pc:sldMk cId="1777818694" sldId="268"/>
            <ac:spMk id="171" creationId="{D26D7D31-8A93-C17F-F2C4-4D37E629438B}"/>
          </ac:spMkLst>
        </pc:spChg>
        <pc:spChg chg="mod">
          <ac:chgData name="Nithya V" userId="23da4ccc-29e6-4995-916c-9a371b6809ee" providerId="ADAL" clId="{1131CE5D-83B4-45A2-987B-313DD7FB8E6C}" dt="2024-02-15T04:48:09.053" v="4616" actId="27803"/>
          <ac:spMkLst>
            <pc:docMk/>
            <pc:sldMk cId="1777818694" sldId="268"/>
            <ac:spMk id="172" creationId="{39EF6781-3A7E-C0F5-A183-82B4ACCA4C97}"/>
          </ac:spMkLst>
        </pc:spChg>
        <pc:spChg chg="mod">
          <ac:chgData name="Nithya V" userId="23da4ccc-29e6-4995-916c-9a371b6809ee" providerId="ADAL" clId="{1131CE5D-83B4-45A2-987B-313DD7FB8E6C}" dt="2024-02-15T04:48:09.053" v="4616" actId="27803"/>
          <ac:spMkLst>
            <pc:docMk/>
            <pc:sldMk cId="1777818694" sldId="268"/>
            <ac:spMk id="173" creationId="{205BF631-76C2-5F6F-ACDF-8A119B408B00}"/>
          </ac:spMkLst>
        </pc:spChg>
        <pc:spChg chg="mod">
          <ac:chgData name="Nithya V" userId="23da4ccc-29e6-4995-916c-9a371b6809ee" providerId="ADAL" clId="{1131CE5D-83B4-45A2-987B-313DD7FB8E6C}" dt="2024-02-15T04:48:09.053" v="4616" actId="27803"/>
          <ac:spMkLst>
            <pc:docMk/>
            <pc:sldMk cId="1777818694" sldId="268"/>
            <ac:spMk id="174" creationId="{24C7B38C-085F-2BEB-3EE9-C73E10CBC903}"/>
          </ac:spMkLst>
        </pc:spChg>
        <pc:spChg chg="mod">
          <ac:chgData name="Nithya V" userId="23da4ccc-29e6-4995-916c-9a371b6809ee" providerId="ADAL" clId="{1131CE5D-83B4-45A2-987B-313DD7FB8E6C}" dt="2024-02-15T04:48:09.053" v="4616" actId="27803"/>
          <ac:spMkLst>
            <pc:docMk/>
            <pc:sldMk cId="1777818694" sldId="268"/>
            <ac:spMk id="175" creationId="{AC6FFA52-737C-2ED9-9F3E-F0AE3AA77328}"/>
          </ac:spMkLst>
        </pc:spChg>
        <pc:spChg chg="mod">
          <ac:chgData name="Nithya V" userId="23da4ccc-29e6-4995-916c-9a371b6809ee" providerId="ADAL" clId="{1131CE5D-83B4-45A2-987B-313DD7FB8E6C}" dt="2024-02-15T04:48:09.053" v="4616" actId="27803"/>
          <ac:spMkLst>
            <pc:docMk/>
            <pc:sldMk cId="1777818694" sldId="268"/>
            <ac:spMk id="176" creationId="{E72A80D6-FB33-946C-DB95-6A37F63F279F}"/>
          </ac:spMkLst>
        </pc:spChg>
        <pc:spChg chg="mod">
          <ac:chgData name="Nithya V" userId="23da4ccc-29e6-4995-916c-9a371b6809ee" providerId="ADAL" clId="{1131CE5D-83B4-45A2-987B-313DD7FB8E6C}" dt="2024-02-15T04:48:09.053" v="4616" actId="27803"/>
          <ac:spMkLst>
            <pc:docMk/>
            <pc:sldMk cId="1777818694" sldId="268"/>
            <ac:spMk id="177" creationId="{E5E0C417-BCC9-273B-BEB1-58FA8EA6E212}"/>
          </ac:spMkLst>
        </pc:spChg>
        <pc:spChg chg="mod">
          <ac:chgData name="Nithya V" userId="23da4ccc-29e6-4995-916c-9a371b6809ee" providerId="ADAL" clId="{1131CE5D-83B4-45A2-987B-313DD7FB8E6C}" dt="2024-02-15T04:48:09.053" v="4616" actId="27803"/>
          <ac:spMkLst>
            <pc:docMk/>
            <pc:sldMk cId="1777818694" sldId="268"/>
            <ac:spMk id="178" creationId="{F59EF702-5707-3BB9-9DE3-6546BC0D2444}"/>
          </ac:spMkLst>
        </pc:spChg>
        <pc:spChg chg="mod">
          <ac:chgData name="Nithya V" userId="23da4ccc-29e6-4995-916c-9a371b6809ee" providerId="ADAL" clId="{1131CE5D-83B4-45A2-987B-313DD7FB8E6C}" dt="2024-02-15T04:48:09.053" v="4616" actId="27803"/>
          <ac:spMkLst>
            <pc:docMk/>
            <pc:sldMk cId="1777818694" sldId="268"/>
            <ac:spMk id="179" creationId="{E30732E8-1C68-F3CA-54C5-656EC043C264}"/>
          </ac:spMkLst>
        </pc:spChg>
        <pc:spChg chg="mod">
          <ac:chgData name="Nithya V" userId="23da4ccc-29e6-4995-916c-9a371b6809ee" providerId="ADAL" clId="{1131CE5D-83B4-45A2-987B-313DD7FB8E6C}" dt="2024-02-15T04:48:09.053" v="4616" actId="27803"/>
          <ac:spMkLst>
            <pc:docMk/>
            <pc:sldMk cId="1777818694" sldId="268"/>
            <ac:spMk id="180" creationId="{C3C7AEC5-A8DD-487B-5771-AFC9766F6F12}"/>
          </ac:spMkLst>
        </pc:spChg>
        <pc:spChg chg="mod">
          <ac:chgData name="Nithya V" userId="23da4ccc-29e6-4995-916c-9a371b6809ee" providerId="ADAL" clId="{1131CE5D-83B4-45A2-987B-313DD7FB8E6C}" dt="2024-02-15T04:48:09.053" v="4616" actId="27803"/>
          <ac:spMkLst>
            <pc:docMk/>
            <pc:sldMk cId="1777818694" sldId="268"/>
            <ac:spMk id="181" creationId="{6852B072-2312-83AB-609F-3CD5887D6FF1}"/>
          </ac:spMkLst>
        </pc:spChg>
        <pc:spChg chg="mod">
          <ac:chgData name="Nithya V" userId="23da4ccc-29e6-4995-916c-9a371b6809ee" providerId="ADAL" clId="{1131CE5D-83B4-45A2-987B-313DD7FB8E6C}" dt="2024-02-15T04:48:09.053" v="4616" actId="27803"/>
          <ac:spMkLst>
            <pc:docMk/>
            <pc:sldMk cId="1777818694" sldId="268"/>
            <ac:spMk id="182" creationId="{255B7A90-CF45-2838-5693-E4DBAFD25900}"/>
          </ac:spMkLst>
        </pc:spChg>
        <pc:spChg chg="mod">
          <ac:chgData name="Nithya V" userId="23da4ccc-29e6-4995-916c-9a371b6809ee" providerId="ADAL" clId="{1131CE5D-83B4-45A2-987B-313DD7FB8E6C}" dt="2024-02-15T04:48:09.053" v="4616" actId="27803"/>
          <ac:spMkLst>
            <pc:docMk/>
            <pc:sldMk cId="1777818694" sldId="268"/>
            <ac:spMk id="183" creationId="{BBB5EB0E-EE7F-0ADA-E1D9-8CC0DE0661A0}"/>
          </ac:spMkLst>
        </pc:spChg>
        <pc:spChg chg="mod">
          <ac:chgData name="Nithya V" userId="23da4ccc-29e6-4995-916c-9a371b6809ee" providerId="ADAL" clId="{1131CE5D-83B4-45A2-987B-313DD7FB8E6C}" dt="2024-02-15T04:48:09.053" v="4616" actId="27803"/>
          <ac:spMkLst>
            <pc:docMk/>
            <pc:sldMk cId="1777818694" sldId="268"/>
            <ac:spMk id="184" creationId="{BAA7758F-25CE-AE0D-65B1-DE7D8D6B5467}"/>
          </ac:spMkLst>
        </pc:spChg>
        <pc:spChg chg="mod">
          <ac:chgData name="Nithya V" userId="23da4ccc-29e6-4995-916c-9a371b6809ee" providerId="ADAL" clId="{1131CE5D-83B4-45A2-987B-313DD7FB8E6C}" dt="2024-02-15T04:48:09.053" v="4616" actId="27803"/>
          <ac:spMkLst>
            <pc:docMk/>
            <pc:sldMk cId="1777818694" sldId="268"/>
            <ac:spMk id="185" creationId="{1C05AF18-AE5C-DD8F-9B8B-8458E39BF841}"/>
          </ac:spMkLst>
        </pc:spChg>
        <pc:spChg chg="mod">
          <ac:chgData name="Nithya V" userId="23da4ccc-29e6-4995-916c-9a371b6809ee" providerId="ADAL" clId="{1131CE5D-83B4-45A2-987B-313DD7FB8E6C}" dt="2024-02-15T04:48:09.053" v="4616" actId="27803"/>
          <ac:spMkLst>
            <pc:docMk/>
            <pc:sldMk cId="1777818694" sldId="268"/>
            <ac:spMk id="186" creationId="{CDD0547B-8D75-DDFE-7080-23519944CCD7}"/>
          </ac:spMkLst>
        </pc:spChg>
        <pc:spChg chg="mod">
          <ac:chgData name="Nithya V" userId="23da4ccc-29e6-4995-916c-9a371b6809ee" providerId="ADAL" clId="{1131CE5D-83B4-45A2-987B-313DD7FB8E6C}" dt="2024-02-15T04:48:09.053" v="4616" actId="27803"/>
          <ac:spMkLst>
            <pc:docMk/>
            <pc:sldMk cId="1777818694" sldId="268"/>
            <ac:spMk id="187" creationId="{D960B99E-D2B7-8008-D0A7-1D8B2886C751}"/>
          </ac:spMkLst>
        </pc:spChg>
        <pc:spChg chg="mod">
          <ac:chgData name="Nithya V" userId="23da4ccc-29e6-4995-916c-9a371b6809ee" providerId="ADAL" clId="{1131CE5D-83B4-45A2-987B-313DD7FB8E6C}" dt="2024-02-15T04:48:09.053" v="4616" actId="27803"/>
          <ac:spMkLst>
            <pc:docMk/>
            <pc:sldMk cId="1777818694" sldId="268"/>
            <ac:spMk id="188" creationId="{21020AAC-8B62-09FB-E8FC-B17ED8ECF001}"/>
          </ac:spMkLst>
        </pc:spChg>
        <pc:spChg chg="mod">
          <ac:chgData name="Nithya V" userId="23da4ccc-29e6-4995-916c-9a371b6809ee" providerId="ADAL" clId="{1131CE5D-83B4-45A2-987B-313DD7FB8E6C}" dt="2024-02-15T04:48:09.053" v="4616" actId="27803"/>
          <ac:spMkLst>
            <pc:docMk/>
            <pc:sldMk cId="1777818694" sldId="268"/>
            <ac:spMk id="189" creationId="{3FE0A821-81CE-4675-2434-09E5A90E9714}"/>
          </ac:spMkLst>
        </pc:spChg>
        <pc:spChg chg="mod">
          <ac:chgData name="Nithya V" userId="23da4ccc-29e6-4995-916c-9a371b6809ee" providerId="ADAL" clId="{1131CE5D-83B4-45A2-987B-313DD7FB8E6C}" dt="2024-02-15T04:48:09.053" v="4616" actId="27803"/>
          <ac:spMkLst>
            <pc:docMk/>
            <pc:sldMk cId="1777818694" sldId="268"/>
            <ac:spMk id="190" creationId="{D7ACA91A-CA2B-EAAB-C2EB-B1A59B6E46FE}"/>
          </ac:spMkLst>
        </pc:spChg>
        <pc:spChg chg="mod">
          <ac:chgData name="Nithya V" userId="23da4ccc-29e6-4995-916c-9a371b6809ee" providerId="ADAL" clId="{1131CE5D-83B4-45A2-987B-313DD7FB8E6C}" dt="2024-02-15T04:48:09.053" v="4616" actId="27803"/>
          <ac:spMkLst>
            <pc:docMk/>
            <pc:sldMk cId="1777818694" sldId="268"/>
            <ac:spMk id="191" creationId="{4F4E859A-73E3-1AE1-3067-61B0BA6A607F}"/>
          </ac:spMkLst>
        </pc:spChg>
        <pc:spChg chg="mod">
          <ac:chgData name="Nithya V" userId="23da4ccc-29e6-4995-916c-9a371b6809ee" providerId="ADAL" clId="{1131CE5D-83B4-45A2-987B-313DD7FB8E6C}" dt="2024-02-15T04:48:09.053" v="4616" actId="27803"/>
          <ac:spMkLst>
            <pc:docMk/>
            <pc:sldMk cId="1777818694" sldId="268"/>
            <ac:spMk id="192" creationId="{0E8C17CC-B85E-6BF3-3843-B778B37DB84B}"/>
          </ac:spMkLst>
        </pc:spChg>
        <pc:spChg chg="mod">
          <ac:chgData name="Nithya V" userId="23da4ccc-29e6-4995-916c-9a371b6809ee" providerId="ADAL" clId="{1131CE5D-83B4-45A2-987B-313DD7FB8E6C}" dt="2024-02-15T04:48:09.053" v="4616" actId="27803"/>
          <ac:spMkLst>
            <pc:docMk/>
            <pc:sldMk cId="1777818694" sldId="268"/>
            <ac:spMk id="193" creationId="{EE1DA312-40D9-365E-1F2C-F0146E107FAE}"/>
          </ac:spMkLst>
        </pc:spChg>
        <pc:spChg chg="mod">
          <ac:chgData name="Nithya V" userId="23da4ccc-29e6-4995-916c-9a371b6809ee" providerId="ADAL" clId="{1131CE5D-83B4-45A2-987B-313DD7FB8E6C}" dt="2024-02-15T04:48:09.053" v="4616" actId="27803"/>
          <ac:spMkLst>
            <pc:docMk/>
            <pc:sldMk cId="1777818694" sldId="268"/>
            <ac:spMk id="194" creationId="{47B8BAE8-C673-CC08-3080-28F01DF00A42}"/>
          </ac:spMkLst>
        </pc:spChg>
        <pc:spChg chg="mod">
          <ac:chgData name="Nithya V" userId="23da4ccc-29e6-4995-916c-9a371b6809ee" providerId="ADAL" clId="{1131CE5D-83B4-45A2-987B-313DD7FB8E6C}" dt="2024-02-15T04:48:09.053" v="4616" actId="27803"/>
          <ac:spMkLst>
            <pc:docMk/>
            <pc:sldMk cId="1777818694" sldId="268"/>
            <ac:spMk id="195" creationId="{F0761955-9155-795B-6599-11D7433AE6F0}"/>
          </ac:spMkLst>
        </pc:spChg>
        <pc:spChg chg="mod">
          <ac:chgData name="Nithya V" userId="23da4ccc-29e6-4995-916c-9a371b6809ee" providerId="ADAL" clId="{1131CE5D-83B4-45A2-987B-313DD7FB8E6C}" dt="2024-02-15T04:48:09.053" v="4616" actId="27803"/>
          <ac:spMkLst>
            <pc:docMk/>
            <pc:sldMk cId="1777818694" sldId="268"/>
            <ac:spMk id="196" creationId="{A2802F6D-3C0B-6C34-0FA2-A63A892CF1E1}"/>
          </ac:spMkLst>
        </pc:spChg>
        <pc:spChg chg="mod">
          <ac:chgData name="Nithya V" userId="23da4ccc-29e6-4995-916c-9a371b6809ee" providerId="ADAL" clId="{1131CE5D-83B4-45A2-987B-313DD7FB8E6C}" dt="2024-02-15T04:48:09.053" v="4616" actId="27803"/>
          <ac:spMkLst>
            <pc:docMk/>
            <pc:sldMk cId="1777818694" sldId="268"/>
            <ac:spMk id="197" creationId="{99D02B0E-AEC2-EC44-9CBD-59D3367DCDB4}"/>
          </ac:spMkLst>
        </pc:spChg>
        <pc:spChg chg="mod">
          <ac:chgData name="Nithya V" userId="23da4ccc-29e6-4995-916c-9a371b6809ee" providerId="ADAL" clId="{1131CE5D-83B4-45A2-987B-313DD7FB8E6C}" dt="2024-02-15T04:48:09.053" v="4616" actId="27803"/>
          <ac:spMkLst>
            <pc:docMk/>
            <pc:sldMk cId="1777818694" sldId="268"/>
            <ac:spMk id="198" creationId="{1B258EDE-CF59-489E-B5BE-081A982A5DF6}"/>
          </ac:spMkLst>
        </pc:spChg>
        <pc:spChg chg="mod">
          <ac:chgData name="Nithya V" userId="23da4ccc-29e6-4995-916c-9a371b6809ee" providerId="ADAL" clId="{1131CE5D-83B4-45A2-987B-313DD7FB8E6C}" dt="2024-02-15T04:48:09.053" v="4616" actId="27803"/>
          <ac:spMkLst>
            <pc:docMk/>
            <pc:sldMk cId="1777818694" sldId="268"/>
            <ac:spMk id="199" creationId="{66BAECB0-76E3-0F98-50D5-50F370CDAFCB}"/>
          </ac:spMkLst>
        </pc:spChg>
        <pc:spChg chg="mod">
          <ac:chgData name="Nithya V" userId="23da4ccc-29e6-4995-916c-9a371b6809ee" providerId="ADAL" clId="{1131CE5D-83B4-45A2-987B-313DD7FB8E6C}" dt="2024-02-15T04:48:09.053" v="4616" actId="27803"/>
          <ac:spMkLst>
            <pc:docMk/>
            <pc:sldMk cId="1777818694" sldId="268"/>
            <ac:spMk id="200" creationId="{73C92B89-3E61-7523-7C90-774C680CF8D9}"/>
          </ac:spMkLst>
        </pc:spChg>
        <pc:spChg chg="mod">
          <ac:chgData name="Nithya V" userId="23da4ccc-29e6-4995-916c-9a371b6809ee" providerId="ADAL" clId="{1131CE5D-83B4-45A2-987B-313DD7FB8E6C}" dt="2024-02-15T04:48:09.053" v="4616" actId="27803"/>
          <ac:spMkLst>
            <pc:docMk/>
            <pc:sldMk cId="1777818694" sldId="268"/>
            <ac:spMk id="201" creationId="{B06B2DD0-669D-03DA-6AEA-015E37F81EE6}"/>
          </ac:spMkLst>
        </pc:spChg>
        <pc:spChg chg="mod">
          <ac:chgData name="Nithya V" userId="23da4ccc-29e6-4995-916c-9a371b6809ee" providerId="ADAL" clId="{1131CE5D-83B4-45A2-987B-313DD7FB8E6C}" dt="2024-02-15T04:48:09.053" v="4616" actId="27803"/>
          <ac:spMkLst>
            <pc:docMk/>
            <pc:sldMk cId="1777818694" sldId="268"/>
            <ac:spMk id="202" creationId="{7AB40ADE-936F-D5E4-FD0B-FB84A9D0EEC5}"/>
          </ac:spMkLst>
        </pc:spChg>
        <pc:spChg chg="mod">
          <ac:chgData name="Nithya V" userId="23da4ccc-29e6-4995-916c-9a371b6809ee" providerId="ADAL" clId="{1131CE5D-83B4-45A2-987B-313DD7FB8E6C}" dt="2024-02-15T04:48:09.053" v="4616" actId="27803"/>
          <ac:spMkLst>
            <pc:docMk/>
            <pc:sldMk cId="1777818694" sldId="268"/>
            <ac:spMk id="203" creationId="{28E76935-E652-7DDB-9768-BC81BB00B610}"/>
          </ac:spMkLst>
        </pc:spChg>
        <pc:spChg chg="mod">
          <ac:chgData name="Nithya V" userId="23da4ccc-29e6-4995-916c-9a371b6809ee" providerId="ADAL" clId="{1131CE5D-83B4-45A2-987B-313DD7FB8E6C}" dt="2024-02-15T04:48:09.053" v="4616" actId="27803"/>
          <ac:spMkLst>
            <pc:docMk/>
            <pc:sldMk cId="1777818694" sldId="268"/>
            <ac:spMk id="204" creationId="{0CAACC05-C3A4-665D-14D6-19F17A895401}"/>
          </ac:spMkLst>
        </pc:spChg>
        <pc:spChg chg="mod">
          <ac:chgData name="Nithya V" userId="23da4ccc-29e6-4995-916c-9a371b6809ee" providerId="ADAL" clId="{1131CE5D-83B4-45A2-987B-313DD7FB8E6C}" dt="2024-02-15T04:48:09.053" v="4616" actId="27803"/>
          <ac:spMkLst>
            <pc:docMk/>
            <pc:sldMk cId="1777818694" sldId="268"/>
            <ac:spMk id="205" creationId="{1913B8ED-C728-CFFD-87A8-D4F1D911F6EB}"/>
          </ac:spMkLst>
        </pc:spChg>
        <pc:spChg chg="mod">
          <ac:chgData name="Nithya V" userId="23da4ccc-29e6-4995-916c-9a371b6809ee" providerId="ADAL" clId="{1131CE5D-83B4-45A2-987B-313DD7FB8E6C}" dt="2024-02-15T04:48:09.053" v="4616" actId="27803"/>
          <ac:spMkLst>
            <pc:docMk/>
            <pc:sldMk cId="1777818694" sldId="268"/>
            <ac:spMk id="206" creationId="{8C2B2215-474E-DD05-F755-AAFAB5941489}"/>
          </ac:spMkLst>
        </pc:spChg>
        <pc:spChg chg="mod">
          <ac:chgData name="Nithya V" userId="23da4ccc-29e6-4995-916c-9a371b6809ee" providerId="ADAL" clId="{1131CE5D-83B4-45A2-987B-313DD7FB8E6C}" dt="2024-02-15T04:48:09.053" v="4616" actId="27803"/>
          <ac:spMkLst>
            <pc:docMk/>
            <pc:sldMk cId="1777818694" sldId="268"/>
            <ac:spMk id="207" creationId="{4CFB6BBB-48E6-B6F1-60F1-243C5CFC0114}"/>
          </ac:spMkLst>
        </pc:spChg>
        <pc:spChg chg="mod">
          <ac:chgData name="Nithya V" userId="23da4ccc-29e6-4995-916c-9a371b6809ee" providerId="ADAL" clId="{1131CE5D-83B4-45A2-987B-313DD7FB8E6C}" dt="2024-02-15T04:48:09.053" v="4616" actId="27803"/>
          <ac:spMkLst>
            <pc:docMk/>
            <pc:sldMk cId="1777818694" sldId="268"/>
            <ac:spMk id="208" creationId="{DB3795E5-8466-9236-329A-D205801BE709}"/>
          </ac:spMkLst>
        </pc:spChg>
        <pc:spChg chg="mod">
          <ac:chgData name="Nithya V" userId="23da4ccc-29e6-4995-916c-9a371b6809ee" providerId="ADAL" clId="{1131CE5D-83B4-45A2-987B-313DD7FB8E6C}" dt="2024-02-15T04:48:09.053" v="4616" actId="27803"/>
          <ac:spMkLst>
            <pc:docMk/>
            <pc:sldMk cId="1777818694" sldId="268"/>
            <ac:spMk id="209" creationId="{D0417935-8000-8216-057F-6E32CA97B14A}"/>
          </ac:spMkLst>
        </pc:spChg>
        <pc:spChg chg="mod">
          <ac:chgData name="Nithya V" userId="23da4ccc-29e6-4995-916c-9a371b6809ee" providerId="ADAL" clId="{1131CE5D-83B4-45A2-987B-313DD7FB8E6C}" dt="2024-02-15T04:48:09.053" v="4616" actId="27803"/>
          <ac:spMkLst>
            <pc:docMk/>
            <pc:sldMk cId="1777818694" sldId="268"/>
            <ac:spMk id="210" creationId="{825C6B40-5892-2D37-3C66-07CCDE0CFA26}"/>
          </ac:spMkLst>
        </pc:spChg>
        <pc:spChg chg="mod">
          <ac:chgData name="Nithya V" userId="23da4ccc-29e6-4995-916c-9a371b6809ee" providerId="ADAL" clId="{1131CE5D-83B4-45A2-987B-313DD7FB8E6C}" dt="2024-02-15T04:48:09.053" v="4616" actId="27803"/>
          <ac:spMkLst>
            <pc:docMk/>
            <pc:sldMk cId="1777818694" sldId="268"/>
            <ac:spMk id="211" creationId="{DB3CBFC0-B8CF-FFDC-171E-280B814C1861}"/>
          </ac:spMkLst>
        </pc:spChg>
        <pc:spChg chg="mod">
          <ac:chgData name="Nithya V" userId="23da4ccc-29e6-4995-916c-9a371b6809ee" providerId="ADAL" clId="{1131CE5D-83B4-45A2-987B-313DD7FB8E6C}" dt="2024-02-15T04:48:09.053" v="4616" actId="27803"/>
          <ac:spMkLst>
            <pc:docMk/>
            <pc:sldMk cId="1777818694" sldId="268"/>
            <ac:spMk id="212" creationId="{63CD1DA6-15F7-696D-250F-CCAB024DED43}"/>
          </ac:spMkLst>
        </pc:spChg>
        <pc:spChg chg="mod">
          <ac:chgData name="Nithya V" userId="23da4ccc-29e6-4995-916c-9a371b6809ee" providerId="ADAL" clId="{1131CE5D-83B4-45A2-987B-313DD7FB8E6C}" dt="2024-02-15T04:48:09.053" v="4616" actId="27803"/>
          <ac:spMkLst>
            <pc:docMk/>
            <pc:sldMk cId="1777818694" sldId="268"/>
            <ac:spMk id="213" creationId="{41171F35-9C50-4D4A-A0AE-8726A393CFAC}"/>
          </ac:spMkLst>
        </pc:spChg>
        <pc:spChg chg="mod">
          <ac:chgData name="Nithya V" userId="23da4ccc-29e6-4995-916c-9a371b6809ee" providerId="ADAL" clId="{1131CE5D-83B4-45A2-987B-313DD7FB8E6C}" dt="2024-02-15T04:48:09.053" v="4616" actId="27803"/>
          <ac:spMkLst>
            <pc:docMk/>
            <pc:sldMk cId="1777818694" sldId="268"/>
            <ac:spMk id="214" creationId="{445502A0-F8A9-0384-CCC2-8F6C8155619C}"/>
          </ac:spMkLst>
        </pc:spChg>
        <pc:spChg chg="mod">
          <ac:chgData name="Nithya V" userId="23da4ccc-29e6-4995-916c-9a371b6809ee" providerId="ADAL" clId="{1131CE5D-83B4-45A2-987B-313DD7FB8E6C}" dt="2024-02-15T04:48:09.053" v="4616" actId="27803"/>
          <ac:spMkLst>
            <pc:docMk/>
            <pc:sldMk cId="1777818694" sldId="268"/>
            <ac:spMk id="215" creationId="{75862D77-667D-1CF2-D28A-14B437F9BB56}"/>
          </ac:spMkLst>
        </pc:spChg>
        <pc:spChg chg="mod">
          <ac:chgData name="Nithya V" userId="23da4ccc-29e6-4995-916c-9a371b6809ee" providerId="ADAL" clId="{1131CE5D-83B4-45A2-987B-313DD7FB8E6C}" dt="2024-02-15T04:48:09.053" v="4616" actId="27803"/>
          <ac:spMkLst>
            <pc:docMk/>
            <pc:sldMk cId="1777818694" sldId="268"/>
            <ac:spMk id="216" creationId="{D31B4C2E-D640-8D23-FC0D-B1B18196C40D}"/>
          </ac:spMkLst>
        </pc:spChg>
        <pc:spChg chg="mod">
          <ac:chgData name="Nithya V" userId="23da4ccc-29e6-4995-916c-9a371b6809ee" providerId="ADAL" clId="{1131CE5D-83B4-45A2-987B-313DD7FB8E6C}" dt="2024-02-15T04:48:09.053" v="4616" actId="27803"/>
          <ac:spMkLst>
            <pc:docMk/>
            <pc:sldMk cId="1777818694" sldId="268"/>
            <ac:spMk id="217" creationId="{D1F70D6E-0285-76DD-9EF6-752389DA4E8A}"/>
          </ac:spMkLst>
        </pc:spChg>
        <pc:spChg chg="mod">
          <ac:chgData name="Nithya V" userId="23da4ccc-29e6-4995-916c-9a371b6809ee" providerId="ADAL" clId="{1131CE5D-83B4-45A2-987B-313DD7FB8E6C}" dt="2024-02-15T04:48:09.053" v="4616" actId="27803"/>
          <ac:spMkLst>
            <pc:docMk/>
            <pc:sldMk cId="1777818694" sldId="268"/>
            <ac:spMk id="218" creationId="{21EF32D1-9036-8D73-1BD6-843502C0409F}"/>
          </ac:spMkLst>
        </pc:spChg>
        <pc:spChg chg="mod">
          <ac:chgData name="Nithya V" userId="23da4ccc-29e6-4995-916c-9a371b6809ee" providerId="ADAL" clId="{1131CE5D-83B4-45A2-987B-313DD7FB8E6C}" dt="2024-02-15T04:48:09.053" v="4616" actId="27803"/>
          <ac:spMkLst>
            <pc:docMk/>
            <pc:sldMk cId="1777818694" sldId="268"/>
            <ac:spMk id="219" creationId="{4991B5D4-6C1D-4ADA-5E75-B66E9C5B2C3E}"/>
          </ac:spMkLst>
        </pc:spChg>
        <pc:spChg chg="mod">
          <ac:chgData name="Nithya V" userId="23da4ccc-29e6-4995-916c-9a371b6809ee" providerId="ADAL" clId="{1131CE5D-83B4-45A2-987B-313DD7FB8E6C}" dt="2024-02-15T04:48:09.053" v="4616" actId="27803"/>
          <ac:spMkLst>
            <pc:docMk/>
            <pc:sldMk cId="1777818694" sldId="268"/>
            <ac:spMk id="220" creationId="{E841F036-A156-69C8-21D2-9BF25361DBE7}"/>
          </ac:spMkLst>
        </pc:spChg>
        <pc:spChg chg="mod">
          <ac:chgData name="Nithya V" userId="23da4ccc-29e6-4995-916c-9a371b6809ee" providerId="ADAL" clId="{1131CE5D-83B4-45A2-987B-313DD7FB8E6C}" dt="2024-02-15T04:48:09.053" v="4616" actId="27803"/>
          <ac:spMkLst>
            <pc:docMk/>
            <pc:sldMk cId="1777818694" sldId="268"/>
            <ac:spMk id="221" creationId="{068AF10F-9A22-61E7-43BC-D5A5F550D2C4}"/>
          </ac:spMkLst>
        </pc:spChg>
        <pc:spChg chg="mod">
          <ac:chgData name="Nithya V" userId="23da4ccc-29e6-4995-916c-9a371b6809ee" providerId="ADAL" clId="{1131CE5D-83B4-45A2-987B-313DD7FB8E6C}" dt="2024-02-15T04:48:09.053" v="4616" actId="27803"/>
          <ac:spMkLst>
            <pc:docMk/>
            <pc:sldMk cId="1777818694" sldId="268"/>
            <ac:spMk id="222" creationId="{CA77E904-A8D6-9813-43BA-D475116FAC6F}"/>
          </ac:spMkLst>
        </pc:spChg>
        <pc:spChg chg="mod">
          <ac:chgData name="Nithya V" userId="23da4ccc-29e6-4995-916c-9a371b6809ee" providerId="ADAL" clId="{1131CE5D-83B4-45A2-987B-313DD7FB8E6C}" dt="2024-02-15T04:48:09.053" v="4616" actId="27803"/>
          <ac:spMkLst>
            <pc:docMk/>
            <pc:sldMk cId="1777818694" sldId="268"/>
            <ac:spMk id="223" creationId="{B5CAA3B2-DE01-B129-7C3B-6006A4590F3E}"/>
          </ac:spMkLst>
        </pc:spChg>
        <pc:spChg chg="mod">
          <ac:chgData name="Nithya V" userId="23da4ccc-29e6-4995-916c-9a371b6809ee" providerId="ADAL" clId="{1131CE5D-83B4-45A2-987B-313DD7FB8E6C}" dt="2024-02-15T04:48:09.053" v="4616" actId="27803"/>
          <ac:spMkLst>
            <pc:docMk/>
            <pc:sldMk cId="1777818694" sldId="268"/>
            <ac:spMk id="224" creationId="{A732DCA3-4477-5416-40D7-59E523E03BA8}"/>
          </ac:spMkLst>
        </pc:spChg>
        <pc:spChg chg="mod">
          <ac:chgData name="Nithya V" userId="23da4ccc-29e6-4995-916c-9a371b6809ee" providerId="ADAL" clId="{1131CE5D-83B4-45A2-987B-313DD7FB8E6C}" dt="2024-02-15T04:48:09.053" v="4616" actId="27803"/>
          <ac:spMkLst>
            <pc:docMk/>
            <pc:sldMk cId="1777818694" sldId="268"/>
            <ac:spMk id="225" creationId="{A2D08637-644D-30BE-1E45-0352D2BF4680}"/>
          </ac:spMkLst>
        </pc:spChg>
        <pc:spChg chg="mod">
          <ac:chgData name="Nithya V" userId="23da4ccc-29e6-4995-916c-9a371b6809ee" providerId="ADAL" clId="{1131CE5D-83B4-45A2-987B-313DD7FB8E6C}" dt="2024-02-15T04:48:09.053" v="4616" actId="27803"/>
          <ac:spMkLst>
            <pc:docMk/>
            <pc:sldMk cId="1777818694" sldId="268"/>
            <ac:spMk id="226" creationId="{EF9C1751-36DF-1B6C-3DE9-062CAA31FD66}"/>
          </ac:spMkLst>
        </pc:spChg>
        <pc:spChg chg="mod">
          <ac:chgData name="Nithya V" userId="23da4ccc-29e6-4995-916c-9a371b6809ee" providerId="ADAL" clId="{1131CE5D-83B4-45A2-987B-313DD7FB8E6C}" dt="2024-02-15T04:48:09.053" v="4616" actId="27803"/>
          <ac:spMkLst>
            <pc:docMk/>
            <pc:sldMk cId="1777818694" sldId="268"/>
            <ac:spMk id="227" creationId="{CCB3C533-3E2C-18C9-B96B-F3B36E114E04}"/>
          </ac:spMkLst>
        </pc:spChg>
        <pc:spChg chg="mod">
          <ac:chgData name="Nithya V" userId="23da4ccc-29e6-4995-916c-9a371b6809ee" providerId="ADAL" clId="{1131CE5D-83B4-45A2-987B-313DD7FB8E6C}" dt="2024-02-15T04:48:09.053" v="4616" actId="27803"/>
          <ac:spMkLst>
            <pc:docMk/>
            <pc:sldMk cId="1777818694" sldId="268"/>
            <ac:spMk id="228" creationId="{927A60AA-E68B-C984-4924-A2844F7EA75B}"/>
          </ac:spMkLst>
        </pc:spChg>
        <pc:spChg chg="mod">
          <ac:chgData name="Nithya V" userId="23da4ccc-29e6-4995-916c-9a371b6809ee" providerId="ADAL" clId="{1131CE5D-83B4-45A2-987B-313DD7FB8E6C}" dt="2024-02-15T04:48:09.053" v="4616" actId="27803"/>
          <ac:spMkLst>
            <pc:docMk/>
            <pc:sldMk cId="1777818694" sldId="268"/>
            <ac:spMk id="229" creationId="{12F1E7B3-4622-94CA-280D-78243FADF05E}"/>
          </ac:spMkLst>
        </pc:spChg>
        <pc:spChg chg="mod">
          <ac:chgData name="Nithya V" userId="23da4ccc-29e6-4995-916c-9a371b6809ee" providerId="ADAL" clId="{1131CE5D-83B4-45A2-987B-313DD7FB8E6C}" dt="2024-02-15T04:48:09.053" v="4616" actId="27803"/>
          <ac:spMkLst>
            <pc:docMk/>
            <pc:sldMk cId="1777818694" sldId="268"/>
            <ac:spMk id="230" creationId="{198CBF7C-81ED-4E46-1B89-DB015C8A216E}"/>
          </ac:spMkLst>
        </pc:spChg>
        <pc:spChg chg="mod">
          <ac:chgData name="Nithya V" userId="23da4ccc-29e6-4995-916c-9a371b6809ee" providerId="ADAL" clId="{1131CE5D-83B4-45A2-987B-313DD7FB8E6C}" dt="2024-02-15T04:48:09.053" v="4616" actId="27803"/>
          <ac:spMkLst>
            <pc:docMk/>
            <pc:sldMk cId="1777818694" sldId="268"/>
            <ac:spMk id="231" creationId="{1DEC6DE0-24B4-2A75-B2E8-416D58FCF0BB}"/>
          </ac:spMkLst>
        </pc:spChg>
        <pc:spChg chg="mod">
          <ac:chgData name="Nithya V" userId="23da4ccc-29e6-4995-916c-9a371b6809ee" providerId="ADAL" clId="{1131CE5D-83B4-45A2-987B-313DD7FB8E6C}" dt="2024-02-15T04:48:09.053" v="4616" actId="27803"/>
          <ac:spMkLst>
            <pc:docMk/>
            <pc:sldMk cId="1777818694" sldId="268"/>
            <ac:spMk id="232" creationId="{F4EBEF5E-509B-49C4-8F41-BF32DF3093CE}"/>
          </ac:spMkLst>
        </pc:spChg>
        <pc:spChg chg="mod">
          <ac:chgData name="Nithya V" userId="23da4ccc-29e6-4995-916c-9a371b6809ee" providerId="ADAL" clId="{1131CE5D-83B4-45A2-987B-313DD7FB8E6C}" dt="2024-02-15T04:48:09.053" v="4616" actId="27803"/>
          <ac:spMkLst>
            <pc:docMk/>
            <pc:sldMk cId="1777818694" sldId="268"/>
            <ac:spMk id="233" creationId="{A843AF05-97E9-D3D8-CE51-0AD16E0966AB}"/>
          </ac:spMkLst>
        </pc:spChg>
        <pc:spChg chg="mod">
          <ac:chgData name="Nithya V" userId="23da4ccc-29e6-4995-916c-9a371b6809ee" providerId="ADAL" clId="{1131CE5D-83B4-45A2-987B-313DD7FB8E6C}" dt="2024-02-15T04:48:09.053" v="4616" actId="27803"/>
          <ac:spMkLst>
            <pc:docMk/>
            <pc:sldMk cId="1777818694" sldId="268"/>
            <ac:spMk id="234" creationId="{CFD4D2EE-D316-A1D0-E371-C27D4936CC42}"/>
          </ac:spMkLst>
        </pc:spChg>
        <pc:spChg chg="mod">
          <ac:chgData name="Nithya V" userId="23da4ccc-29e6-4995-916c-9a371b6809ee" providerId="ADAL" clId="{1131CE5D-83B4-45A2-987B-313DD7FB8E6C}" dt="2024-02-15T04:48:09.053" v="4616" actId="27803"/>
          <ac:spMkLst>
            <pc:docMk/>
            <pc:sldMk cId="1777818694" sldId="268"/>
            <ac:spMk id="235" creationId="{0166108D-EC46-CDBA-5CF2-565FD416D78C}"/>
          </ac:spMkLst>
        </pc:spChg>
        <pc:spChg chg="mod">
          <ac:chgData name="Nithya V" userId="23da4ccc-29e6-4995-916c-9a371b6809ee" providerId="ADAL" clId="{1131CE5D-83B4-45A2-987B-313DD7FB8E6C}" dt="2024-02-15T04:48:09.053" v="4616" actId="27803"/>
          <ac:spMkLst>
            <pc:docMk/>
            <pc:sldMk cId="1777818694" sldId="268"/>
            <ac:spMk id="236" creationId="{E346025A-4B0A-AFF0-BE98-9A554531D8F5}"/>
          </ac:spMkLst>
        </pc:spChg>
        <pc:spChg chg="mod">
          <ac:chgData name="Nithya V" userId="23da4ccc-29e6-4995-916c-9a371b6809ee" providerId="ADAL" clId="{1131CE5D-83B4-45A2-987B-313DD7FB8E6C}" dt="2024-02-15T04:48:09.053" v="4616" actId="27803"/>
          <ac:spMkLst>
            <pc:docMk/>
            <pc:sldMk cId="1777818694" sldId="268"/>
            <ac:spMk id="237" creationId="{9FF38D8C-1F01-FFDC-8C2C-06BA277846C0}"/>
          </ac:spMkLst>
        </pc:spChg>
        <pc:spChg chg="mod">
          <ac:chgData name="Nithya V" userId="23da4ccc-29e6-4995-916c-9a371b6809ee" providerId="ADAL" clId="{1131CE5D-83B4-45A2-987B-313DD7FB8E6C}" dt="2024-02-15T04:48:09.053" v="4616" actId="27803"/>
          <ac:spMkLst>
            <pc:docMk/>
            <pc:sldMk cId="1777818694" sldId="268"/>
            <ac:spMk id="238" creationId="{BFB1144A-795F-5180-86D5-8B1D0C942DB0}"/>
          </ac:spMkLst>
        </pc:spChg>
        <pc:spChg chg="mod">
          <ac:chgData name="Nithya V" userId="23da4ccc-29e6-4995-916c-9a371b6809ee" providerId="ADAL" clId="{1131CE5D-83B4-45A2-987B-313DD7FB8E6C}" dt="2024-02-15T04:48:09.053" v="4616" actId="27803"/>
          <ac:spMkLst>
            <pc:docMk/>
            <pc:sldMk cId="1777818694" sldId="268"/>
            <ac:spMk id="239" creationId="{5A5387B9-B882-B7E1-CE9B-A3EA2922BCE5}"/>
          </ac:spMkLst>
        </pc:spChg>
        <pc:spChg chg="mod">
          <ac:chgData name="Nithya V" userId="23da4ccc-29e6-4995-916c-9a371b6809ee" providerId="ADAL" clId="{1131CE5D-83B4-45A2-987B-313DD7FB8E6C}" dt="2024-02-15T04:48:09.053" v="4616" actId="27803"/>
          <ac:spMkLst>
            <pc:docMk/>
            <pc:sldMk cId="1777818694" sldId="268"/>
            <ac:spMk id="240" creationId="{048DDC80-9FB3-D23F-22FC-4AD64C04CE66}"/>
          </ac:spMkLst>
        </pc:spChg>
        <pc:spChg chg="mod">
          <ac:chgData name="Nithya V" userId="23da4ccc-29e6-4995-916c-9a371b6809ee" providerId="ADAL" clId="{1131CE5D-83B4-45A2-987B-313DD7FB8E6C}" dt="2024-02-15T04:48:09.053" v="4616" actId="27803"/>
          <ac:spMkLst>
            <pc:docMk/>
            <pc:sldMk cId="1777818694" sldId="268"/>
            <ac:spMk id="241" creationId="{AAA9D6AC-88C1-73DA-0943-659BD5D8F8EB}"/>
          </ac:spMkLst>
        </pc:spChg>
        <pc:spChg chg="mod">
          <ac:chgData name="Nithya V" userId="23da4ccc-29e6-4995-916c-9a371b6809ee" providerId="ADAL" clId="{1131CE5D-83B4-45A2-987B-313DD7FB8E6C}" dt="2024-02-15T04:48:09.053" v="4616" actId="27803"/>
          <ac:spMkLst>
            <pc:docMk/>
            <pc:sldMk cId="1777818694" sldId="268"/>
            <ac:spMk id="242" creationId="{31A3A3D0-2FAF-47C2-99F8-EF90C4673314}"/>
          </ac:spMkLst>
        </pc:spChg>
        <pc:spChg chg="mod">
          <ac:chgData name="Nithya V" userId="23da4ccc-29e6-4995-916c-9a371b6809ee" providerId="ADAL" clId="{1131CE5D-83B4-45A2-987B-313DD7FB8E6C}" dt="2024-02-15T04:48:09.053" v="4616" actId="27803"/>
          <ac:spMkLst>
            <pc:docMk/>
            <pc:sldMk cId="1777818694" sldId="268"/>
            <ac:spMk id="243" creationId="{919AE1F2-5E14-69C3-C412-C605D9241628}"/>
          </ac:spMkLst>
        </pc:spChg>
        <pc:spChg chg="mod">
          <ac:chgData name="Nithya V" userId="23da4ccc-29e6-4995-916c-9a371b6809ee" providerId="ADAL" clId="{1131CE5D-83B4-45A2-987B-313DD7FB8E6C}" dt="2024-02-15T04:48:09.053" v="4616" actId="27803"/>
          <ac:spMkLst>
            <pc:docMk/>
            <pc:sldMk cId="1777818694" sldId="268"/>
            <ac:spMk id="244" creationId="{6E3A8333-8FE1-458F-EF87-B52BD3AE8000}"/>
          </ac:spMkLst>
        </pc:spChg>
        <pc:spChg chg="mod">
          <ac:chgData name="Nithya V" userId="23da4ccc-29e6-4995-916c-9a371b6809ee" providerId="ADAL" clId="{1131CE5D-83B4-45A2-987B-313DD7FB8E6C}" dt="2024-02-15T04:48:09.053" v="4616" actId="27803"/>
          <ac:spMkLst>
            <pc:docMk/>
            <pc:sldMk cId="1777818694" sldId="268"/>
            <ac:spMk id="245" creationId="{65647908-4631-B291-B146-EC3058C20899}"/>
          </ac:spMkLst>
        </pc:spChg>
        <pc:spChg chg="mod">
          <ac:chgData name="Nithya V" userId="23da4ccc-29e6-4995-916c-9a371b6809ee" providerId="ADAL" clId="{1131CE5D-83B4-45A2-987B-313DD7FB8E6C}" dt="2024-02-15T04:48:09.053" v="4616" actId="27803"/>
          <ac:spMkLst>
            <pc:docMk/>
            <pc:sldMk cId="1777818694" sldId="268"/>
            <ac:spMk id="246" creationId="{8B510E06-6C2B-8930-FD62-90C28B176567}"/>
          </ac:spMkLst>
        </pc:spChg>
        <pc:spChg chg="mod">
          <ac:chgData name="Nithya V" userId="23da4ccc-29e6-4995-916c-9a371b6809ee" providerId="ADAL" clId="{1131CE5D-83B4-45A2-987B-313DD7FB8E6C}" dt="2024-02-15T04:48:09.053" v="4616" actId="27803"/>
          <ac:spMkLst>
            <pc:docMk/>
            <pc:sldMk cId="1777818694" sldId="268"/>
            <ac:spMk id="247" creationId="{7AAFC029-0C8A-0331-3127-9C5CD665EC68}"/>
          </ac:spMkLst>
        </pc:spChg>
        <pc:spChg chg="mod">
          <ac:chgData name="Nithya V" userId="23da4ccc-29e6-4995-916c-9a371b6809ee" providerId="ADAL" clId="{1131CE5D-83B4-45A2-987B-313DD7FB8E6C}" dt="2024-02-15T04:48:09.053" v="4616" actId="27803"/>
          <ac:spMkLst>
            <pc:docMk/>
            <pc:sldMk cId="1777818694" sldId="268"/>
            <ac:spMk id="248" creationId="{91C26BE1-03C6-7B65-C23F-740312E1160B}"/>
          </ac:spMkLst>
        </pc:spChg>
        <pc:spChg chg="mod">
          <ac:chgData name="Nithya V" userId="23da4ccc-29e6-4995-916c-9a371b6809ee" providerId="ADAL" clId="{1131CE5D-83B4-45A2-987B-313DD7FB8E6C}" dt="2024-02-15T04:48:09.053" v="4616" actId="27803"/>
          <ac:spMkLst>
            <pc:docMk/>
            <pc:sldMk cId="1777818694" sldId="268"/>
            <ac:spMk id="249" creationId="{A9DBF78C-6E16-BA6A-2CB1-B289E33D8DE0}"/>
          </ac:spMkLst>
        </pc:spChg>
        <pc:spChg chg="mod">
          <ac:chgData name="Nithya V" userId="23da4ccc-29e6-4995-916c-9a371b6809ee" providerId="ADAL" clId="{1131CE5D-83B4-45A2-987B-313DD7FB8E6C}" dt="2024-02-15T04:48:09.053" v="4616" actId="27803"/>
          <ac:spMkLst>
            <pc:docMk/>
            <pc:sldMk cId="1777818694" sldId="268"/>
            <ac:spMk id="250" creationId="{2F947D49-EC8F-6F1D-3B57-5E7DE95B173F}"/>
          </ac:spMkLst>
        </pc:spChg>
        <pc:spChg chg="mod">
          <ac:chgData name="Nithya V" userId="23da4ccc-29e6-4995-916c-9a371b6809ee" providerId="ADAL" clId="{1131CE5D-83B4-45A2-987B-313DD7FB8E6C}" dt="2024-02-15T04:48:09.053" v="4616" actId="27803"/>
          <ac:spMkLst>
            <pc:docMk/>
            <pc:sldMk cId="1777818694" sldId="268"/>
            <ac:spMk id="251" creationId="{D46D3757-6774-D848-0AA7-524429C133CE}"/>
          </ac:spMkLst>
        </pc:spChg>
        <pc:spChg chg="mod">
          <ac:chgData name="Nithya V" userId="23da4ccc-29e6-4995-916c-9a371b6809ee" providerId="ADAL" clId="{1131CE5D-83B4-45A2-987B-313DD7FB8E6C}" dt="2024-02-15T04:48:09.053" v="4616" actId="27803"/>
          <ac:spMkLst>
            <pc:docMk/>
            <pc:sldMk cId="1777818694" sldId="268"/>
            <ac:spMk id="252" creationId="{05BF7C1D-8A82-5010-C21C-5457D861F449}"/>
          </ac:spMkLst>
        </pc:spChg>
        <pc:spChg chg="mod">
          <ac:chgData name="Nithya V" userId="23da4ccc-29e6-4995-916c-9a371b6809ee" providerId="ADAL" clId="{1131CE5D-83B4-45A2-987B-313DD7FB8E6C}" dt="2024-02-15T04:48:09.053" v="4616" actId="27803"/>
          <ac:spMkLst>
            <pc:docMk/>
            <pc:sldMk cId="1777818694" sldId="268"/>
            <ac:spMk id="253" creationId="{D5098A99-15DC-B2E9-EF89-BC321E8F3E7E}"/>
          </ac:spMkLst>
        </pc:spChg>
        <pc:spChg chg="mod">
          <ac:chgData name="Nithya V" userId="23da4ccc-29e6-4995-916c-9a371b6809ee" providerId="ADAL" clId="{1131CE5D-83B4-45A2-987B-313DD7FB8E6C}" dt="2024-02-15T04:48:09.053" v="4616" actId="27803"/>
          <ac:spMkLst>
            <pc:docMk/>
            <pc:sldMk cId="1777818694" sldId="268"/>
            <ac:spMk id="254" creationId="{D5C27842-41B3-DAB5-8A77-43EB4480C19C}"/>
          </ac:spMkLst>
        </pc:spChg>
        <pc:spChg chg="mod">
          <ac:chgData name="Nithya V" userId="23da4ccc-29e6-4995-916c-9a371b6809ee" providerId="ADAL" clId="{1131CE5D-83B4-45A2-987B-313DD7FB8E6C}" dt="2024-02-15T04:48:09.053" v="4616" actId="27803"/>
          <ac:spMkLst>
            <pc:docMk/>
            <pc:sldMk cId="1777818694" sldId="268"/>
            <ac:spMk id="255" creationId="{03EDB487-A358-D707-A584-E959681A95D0}"/>
          </ac:spMkLst>
        </pc:spChg>
        <pc:spChg chg="mod">
          <ac:chgData name="Nithya V" userId="23da4ccc-29e6-4995-916c-9a371b6809ee" providerId="ADAL" clId="{1131CE5D-83B4-45A2-987B-313DD7FB8E6C}" dt="2024-02-15T04:48:09.053" v="4616" actId="27803"/>
          <ac:spMkLst>
            <pc:docMk/>
            <pc:sldMk cId="1777818694" sldId="268"/>
            <ac:spMk id="256" creationId="{6979085B-B171-18DE-BE33-757A10480ABE}"/>
          </ac:spMkLst>
        </pc:spChg>
        <pc:spChg chg="mod">
          <ac:chgData name="Nithya V" userId="23da4ccc-29e6-4995-916c-9a371b6809ee" providerId="ADAL" clId="{1131CE5D-83B4-45A2-987B-313DD7FB8E6C}" dt="2024-02-15T04:48:09.053" v="4616" actId="27803"/>
          <ac:spMkLst>
            <pc:docMk/>
            <pc:sldMk cId="1777818694" sldId="268"/>
            <ac:spMk id="257" creationId="{40054F0A-2BB0-84A6-839C-FEDECD2175FE}"/>
          </ac:spMkLst>
        </pc:spChg>
        <pc:spChg chg="mod">
          <ac:chgData name="Nithya V" userId="23da4ccc-29e6-4995-916c-9a371b6809ee" providerId="ADAL" clId="{1131CE5D-83B4-45A2-987B-313DD7FB8E6C}" dt="2024-02-15T04:48:09.053" v="4616" actId="27803"/>
          <ac:spMkLst>
            <pc:docMk/>
            <pc:sldMk cId="1777818694" sldId="268"/>
            <ac:spMk id="258" creationId="{886F6A99-C735-CDC9-B0F9-84FDC8731D83}"/>
          </ac:spMkLst>
        </pc:spChg>
        <pc:spChg chg="mod">
          <ac:chgData name="Nithya V" userId="23da4ccc-29e6-4995-916c-9a371b6809ee" providerId="ADAL" clId="{1131CE5D-83B4-45A2-987B-313DD7FB8E6C}" dt="2024-02-15T04:48:09.053" v="4616" actId="27803"/>
          <ac:spMkLst>
            <pc:docMk/>
            <pc:sldMk cId="1777818694" sldId="268"/>
            <ac:spMk id="259" creationId="{879ABCB2-F480-549B-1004-E28EE582CB5F}"/>
          </ac:spMkLst>
        </pc:spChg>
        <pc:spChg chg="mod">
          <ac:chgData name="Nithya V" userId="23da4ccc-29e6-4995-916c-9a371b6809ee" providerId="ADAL" clId="{1131CE5D-83B4-45A2-987B-313DD7FB8E6C}" dt="2024-02-15T04:48:09.053" v="4616" actId="27803"/>
          <ac:spMkLst>
            <pc:docMk/>
            <pc:sldMk cId="1777818694" sldId="268"/>
            <ac:spMk id="260" creationId="{2D8A38FB-E4AD-7C12-34B9-3F8E752A676B}"/>
          </ac:spMkLst>
        </pc:spChg>
        <pc:spChg chg="mod">
          <ac:chgData name="Nithya V" userId="23da4ccc-29e6-4995-916c-9a371b6809ee" providerId="ADAL" clId="{1131CE5D-83B4-45A2-987B-313DD7FB8E6C}" dt="2024-02-15T04:48:09.053" v="4616" actId="27803"/>
          <ac:spMkLst>
            <pc:docMk/>
            <pc:sldMk cId="1777818694" sldId="268"/>
            <ac:spMk id="261" creationId="{FDC49652-0F20-E4AB-5A1C-12CCD1FCCFCA}"/>
          </ac:spMkLst>
        </pc:spChg>
        <pc:spChg chg="mod">
          <ac:chgData name="Nithya V" userId="23da4ccc-29e6-4995-916c-9a371b6809ee" providerId="ADAL" clId="{1131CE5D-83B4-45A2-987B-313DD7FB8E6C}" dt="2024-02-15T04:48:09.053" v="4616" actId="27803"/>
          <ac:spMkLst>
            <pc:docMk/>
            <pc:sldMk cId="1777818694" sldId="268"/>
            <ac:spMk id="262" creationId="{9013ED4F-1F0B-363F-2BFF-01208264FE5C}"/>
          </ac:spMkLst>
        </pc:spChg>
        <pc:spChg chg="mod">
          <ac:chgData name="Nithya V" userId="23da4ccc-29e6-4995-916c-9a371b6809ee" providerId="ADAL" clId="{1131CE5D-83B4-45A2-987B-313DD7FB8E6C}" dt="2024-02-15T04:48:09.053" v="4616" actId="27803"/>
          <ac:spMkLst>
            <pc:docMk/>
            <pc:sldMk cId="1777818694" sldId="268"/>
            <ac:spMk id="263" creationId="{2B079889-55BC-8455-E2E1-E39212FBCC68}"/>
          </ac:spMkLst>
        </pc:spChg>
        <pc:spChg chg="mod">
          <ac:chgData name="Nithya V" userId="23da4ccc-29e6-4995-916c-9a371b6809ee" providerId="ADAL" clId="{1131CE5D-83B4-45A2-987B-313DD7FB8E6C}" dt="2024-02-15T04:48:09.053" v="4616" actId="27803"/>
          <ac:spMkLst>
            <pc:docMk/>
            <pc:sldMk cId="1777818694" sldId="268"/>
            <ac:spMk id="264" creationId="{BAF868E7-9989-0608-1BE1-D970052BF664}"/>
          </ac:spMkLst>
        </pc:spChg>
        <pc:spChg chg="mod">
          <ac:chgData name="Nithya V" userId="23da4ccc-29e6-4995-916c-9a371b6809ee" providerId="ADAL" clId="{1131CE5D-83B4-45A2-987B-313DD7FB8E6C}" dt="2024-02-15T04:48:09.053" v="4616" actId="27803"/>
          <ac:spMkLst>
            <pc:docMk/>
            <pc:sldMk cId="1777818694" sldId="268"/>
            <ac:spMk id="265" creationId="{C16AFE9C-2267-CEB4-6096-58E34BA5D47D}"/>
          </ac:spMkLst>
        </pc:spChg>
        <pc:spChg chg="mod">
          <ac:chgData name="Nithya V" userId="23da4ccc-29e6-4995-916c-9a371b6809ee" providerId="ADAL" clId="{1131CE5D-83B4-45A2-987B-313DD7FB8E6C}" dt="2024-02-15T04:48:09.053" v="4616" actId="27803"/>
          <ac:spMkLst>
            <pc:docMk/>
            <pc:sldMk cId="1777818694" sldId="268"/>
            <ac:spMk id="266" creationId="{F5FC09F3-7B4D-800C-C466-A1C6058BACA8}"/>
          </ac:spMkLst>
        </pc:spChg>
        <pc:spChg chg="mod">
          <ac:chgData name="Nithya V" userId="23da4ccc-29e6-4995-916c-9a371b6809ee" providerId="ADAL" clId="{1131CE5D-83B4-45A2-987B-313DD7FB8E6C}" dt="2024-02-15T04:48:09.053" v="4616" actId="27803"/>
          <ac:spMkLst>
            <pc:docMk/>
            <pc:sldMk cId="1777818694" sldId="268"/>
            <ac:spMk id="267" creationId="{F22CDFEB-F79E-D536-892B-53273208B185}"/>
          </ac:spMkLst>
        </pc:spChg>
        <pc:spChg chg="mod">
          <ac:chgData name="Nithya V" userId="23da4ccc-29e6-4995-916c-9a371b6809ee" providerId="ADAL" clId="{1131CE5D-83B4-45A2-987B-313DD7FB8E6C}" dt="2024-02-15T04:48:09.053" v="4616" actId="27803"/>
          <ac:spMkLst>
            <pc:docMk/>
            <pc:sldMk cId="1777818694" sldId="268"/>
            <ac:spMk id="268" creationId="{32FAF96C-F3DC-5AB8-26D8-A7B0748E8BC7}"/>
          </ac:spMkLst>
        </pc:spChg>
        <pc:spChg chg="mod">
          <ac:chgData name="Nithya V" userId="23da4ccc-29e6-4995-916c-9a371b6809ee" providerId="ADAL" clId="{1131CE5D-83B4-45A2-987B-313DD7FB8E6C}" dt="2024-02-15T04:48:09.053" v="4616" actId="27803"/>
          <ac:spMkLst>
            <pc:docMk/>
            <pc:sldMk cId="1777818694" sldId="268"/>
            <ac:spMk id="269" creationId="{4AA234A9-22FA-972A-9FCB-4A4EA032120F}"/>
          </ac:spMkLst>
        </pc:spChg>
        <pc:spChg chg="mod">
          <ac:chgData name="Nithya V" userId="23da4ccc-29e6-4995-916c-9a371b6809ee" providerId="ADAL" clId="{1131CE5D-83B4-45A2-987B-313DD7FB8E6C}" dt="2024-02-15T04:48:09.053" v="4616" actId="27803"/>
          <ac:spMkLst>
            <pc:docMk/>
            <pc:sldMk cId="1777818694" sldId="268"/>
            <ac:spMk id="270" creationId="{07E959D1-7158-0F2B-4054-A112B3B21905}"/>
          </ac:spMkLst>
        </pc:spChg>
        <pc:spChg chg="mod">
          <ac:chgData name="Nithya V" userId="23da4ccc-29e6-4995-916c-9a371b6809ee" providerId="ADAL" clId="{1131CE5D-83B4-45A2-987B-313DD7FB8E6C}" dt="2024-02-15T04:48:09.053" v="4616" actId="27803"/>
          <ac:spMkLst>
            <pc:docMk/>
            <pc:sldMk cId="1777818694" sldId="268"/>
            <ac:spMk id="271" creationId="{89199C56-B24B-0C48-040B-DF53E2565219}"/>
          </ac:spMkLst>
        </pc:spChg>
        <pc:spChg chg="mod">
          <ac:chgData name="Nithya V" userId="23da4ccc-29e6-4995-916c-9a371b6809ee" providerId="ADAL" clId="{1131CE5D-83B4-45A2-987B-313DD7FB8E6C}" dt="2024-02-15T04:48:09.053" v="4616" actId="27803"/>
          <ac:spMkLst>
            <pc:docMk/>
            <pc:sldMk cId="1777818694" sldId="268"/>
            <ac:spMk id="272" creationId="{84127F46-3335-DB57-A5A4-3B6DE2FFCACE}"/>
          </ac:spMkLst>
        </pc:spChg>
        <pc:spChg chg="mod">
          <ac:chgData name="Nithya V" userId="23da4ccc-29e6-4995-916c-9a371b6809ee" providerId="ADAL" clId="{1131CE5D-83B4-45A2-987B-313DD7FB8E6C}" dt="2024-02-15T04:48:09.053" v="4616" actId="27803"/>
          <ac:spMkLst>
            <pc:docMk/>
            <pc:sldMk cId="1777818694" sldId="268"/>
            <ac:spMk id="273" creationId="{C9499EF9-4154-A5E7-C98F-1C7F9F4F7000}"/>
          </ac:spMkLst>
        </pc:spChg>
        <pc:spChg chg="mod">
          <ac:chgData name="Nithya V" userId="23da4ccc-29e6-4995-916c-9a371b6809ee" providerId="ADAL" clId="{1131CE5D-83B4-45A2-987B-313DD7FB8E6C}" dt="2024-02-15T04:48:09.053" v="4616" actId="27803"/>
          <ac:spMkLst>
            <pc:docMk/>
            <pc:sldMk cId="1777818694" sldId="268"/>
            <ac:spMk id="274" creationId="{5F6944F8-C205-67A9-609E-41DBD6A19FBC}"/>
          </ac:spMkLst>
        </pc:spChg>
        <pc:spChg chg="mod">
          <ac:chgData name="Nithya V" userId="23da4ccc-29e6-4995-916c-9a371b6809ee" providerId="ADAL" clId="{1131CE5D-83B4-45A2-987B-313DD7FB8E6C}" dt="2024-02-15T04:48:09.053" v="4616" actId="27803"/>
          <ac:spMkLst>
            <pc:docMk/>
            <pc:sldMk cId="1777818694" sldId="268"/>
            <ac:spMk id="275" creationId="{F023E8CC-0658-10F5-1FB5-99ADA06CBD0E}"/>
          </ac:spMkLst>
        </pc:spChg>
        <pc:spChg chg="mod">
          <ac:chgData name="Nithya V" userId="23da4ccc-29e6-4995-916c-9a371b6809ee" providerId="ADAL" clId="{1131CE5D-83B4-45A2-987B-313DD7FB8E6C}" dt="2024-02-15T04:48:09.053" v="4616" actId="27803"/>
          <ac:spMkLst>
            <pc:docMk/>
            <pc:sldMk cId="1777818694" sldId="268"/>
            <ac:spMk id="276" creationId="{6D5E57F6-50C2-349A-63D6-0BF0DE32238B}"/>
          </ac:spMkLst>
        </pc:spChg>
        <pc:spChg chg="mod">
          <ac:chgData name="Nithya V" userId="23da4ccc-29e6-4995-916c-9a371b6809ee" providerId="ADAL" clId="{1131CE5D-83B4-45A2-987B-313DD7FB8E6C}" dt="2024-02-15T04:48:09.053" v="4616" actId="27803"/>
          <ac:spMkLst>
            <pc:docMk/>
            <pc:sldMk cId="1777818694" sldId="268"/>
            <ac:spMk id="277" creationId="{A4B1AF40-BAE3-EC9D-58AD-A7ABA91FA333}"/>
          </ac:spMkLst>
        </pc:spChg>
        <pc:spChg chg="mod">
          <ac:chgData name="Nithya V" userId="23da4ccc-29e6-4995-916c-9a371b6809ee" providerId="ADAL" clId="{1131CE5D-83B4-45A2-987B-313DD7FB8E6C}" dt="2024-02-15T04:48:09.053" v="4616" actId="27803"/>
          <ac:spMkLst>
            <pc:docMk/>
            <pc:sldMk cId="1777818694" sldId="268"/>
            <ac:spMk id="278" creationId="{7392C3FD-ED1E-26BB-DEE2-EB71400A4DF8}"/>
          </ac:spMkLst>
        </pc:spChg>
        <pc:spChg chg="mod">
          <ac:chgData name="Nithya V" userId="23da4ccc-29e6-4995-916c-9a371b6809ee" providerId="ADAL" clId="{1131CE5D-83B4-45A2-987B-313DD7FB8E6C}" dt="2024-02-15T04:48:09.053" v="4616" actId="27803"/>
          <ac:spMkLst>
            <pc:docMk/>
            <pc:sldMk cId="1777818694" sldId="268"/>
            <ac:spMk id="279" creationId="{49A03F1F-95F0-DB42-DBA6-DBED62ECE42E}"/>
          </ac:spMkLst>
        </pc:spChg>
        <pc:spChg chg="mod">
          <ac:chgData name="Nithya V" userId="23da4ccc-29e6-4995-916c-9a371b6809ee" providerId="ADAL" clId="{1131CE5D-83B4-45A2-987B-313DD7FB8E6C}" dt="2024-02-15T04:48:09.053" v="4616" actId="27803"/>
          <ac:spMkLst>
            <pc:docMk/>
            <pc:sldMk cId="1777818694" sldId="268"/>
            <ac:spMk id="280" creationId="{FA78CC32-2879-35F5-113B-146A8017198A}"/>
          </ac:spMkLst>
        </pc:spChg>
        <pc:spChg chg="mod">
          <ac:chgData name="Nithya V" userId="23da4ccc-29e6-4995-916c-9a371b6809ee" providerId="ADAL" clId="{1131CE5D-83B4-45A2-987B-313DD7FB8E6C}" dt="2024-02-15T04:48:09.053" v="4616" actId="27803"/>
          <ac:spMkLst>
            <pc:docMk/>
            <pc:sldMk cId="1777818694" sldId="268"/>
            <ac:spMk id="281" creationId="{97E97B8A-263B-0A32-00F4-50EDBC244B2A}"/>
          </ac:spMkLst>
        </pc:spChg>
        <pc:spChg chg="mod">
          <ac:chgData name="Nithya V" userId="23da4ccc-29e6-4995-916c-9a371b6809ee" providerId="ADAL" clId="{1131CE5D-83B4-45A2-987B-313DD7FB8E6C}" dt="2024-02-15T04:48:09.053" v="4616" actId="27803"/>
          <ac:spMkLst>
            <pc:docMk/>
            <pc:sldMk cId="1777818694" sldId="268"/>
            <ac:spMk id="282" creationId="{9DCB40EA-6986-40FF-32AB-D8BD24A76749}"/>
          </ac:spMkLst>
        </pc:spChg>
        <pc:spChg chg="mod">
          <ac:chgData name="Nithya V" userId="23da4ccc-29e6-4995-916c-9a371b6809ee" providerId="ADAL" clId="{1131CE5D-83B4-45A2-987B-313DD7FB8E6C}" dt="2024-02-15T04:48:09.053" v="4616" actId="27803"/>
          <ac:spMkLst>
            <pc:docMk/>
            <pc:sldMk cId="1777818694" sldId="268"/>
            <ac:spMk id="283" creationId="{F054EC9A-4E64-2725-BE4C-B9FB93B52BDA}"/>
          </ac:spMkLst>
        </pc:spChg>
        <pc:spChg chg="mod">
          <ac:chgData name="Nithya V" userId="23da4ccc-29e6-4995-916c-9a371b6809ee" providerId="ADAL" clId="{1131CE5D-83B4-45A2-987B-313DD7FB8E6C}" dt="2024-02-15T04:48:09.053" v="4616" actId="27803"/>
          <ac:spMkLst>
            <pc:docMk/>
            <pc:sldMk cId="1777818694" sldId="268"/>
            <ac:spMk id="284" creationId="{01DDF9BD-758E-696A-B95E-67996BAFD6CF}"/>
          </ac:spMkLst>
        </pc:spChg>
        <pc:spChg chg="mod">
          <ac:chgData name="Nithya V" userId="23da4ccc-29e6-4995-916c-9a371b6809ee" providerId="ADAL" clId="{1131CE5D-83B4-45A2-987B-313DD7FB8E6C}" dt="2024-02-15T04:48:09.053" v="4616" actId="27803"/>
          <ac:spMkLst>
            <pc:docMk/>
            <pc:sldMk cId="1777818694" sldId="268"/>
            <ac:spMk id="285" creationId="{43073B65-4590-A8F2-4465-9C72C9B67DCC}"/>
          </ac:spMkLst>
        </pc:spChg>
        <pc:spChg chg="mod">
          <ac:chgData name="Nithya V" userId="23da4ccc-29e6-4995-916c-9a371b6809ee" providerId="ADAL" clId="{1131CE5D-83B4-45A2-987B-313DD7FB8E6C}" dt="2024-02-15T04:48:09.053" v="4616" actId="27803"/>
          <ac:spMkLst>
            <pc:docMk/>
            <pc:sldMk cId="1777818694" sldId="268"/>
            <ac:spMk id="286" creationId="{0189DEE8-478C-000A-5AC6-C47B351D6FEC}"/>
          </ac:spMkLst>
        </pc:spChg>
        <pc:spChg chg="mod">
          <ac:chgData name="Nithya V" userId="23da4ccc-29e6-4995-916c-9a371b6809ee" providerId="ADAL" clId="{1131CE5D-83B4-45A2-987B-313DD7FB8E6C}" dt="2024-02-15T04:48:09.053" v="4616" actId="27803"/>
          <ac:spMkLst>
            <pc:docMk/>
            <pc:sldMk cId="1777818694" sldId="268"/>
            <ac:spMk id="287" creationId="{131E1567-EE33-451A-099D-AD9A2466E475}"/>
          </ac:spMkLst>
        </pc:spChg>
        <pc:spChg chg="mod">
          <ac:chgData name="Nithya V" userId="23da4ccc-29e6-4995-916c-9a371b6809ee" providerId="ADAL" clId="{1131CE5D-83B4-45A2-987B-313DD7FB8E6C}" dt="2024-02-15T04:48:09.053" v="4616" actId="27803"/>
          <ac:spMkLst>
            <pc:docMk/>
            <pc:sldMk cId="1777818694" sldId="268"/>
            <ac:spMk id="288" creationId="{678926DC-9D10-BE9E-9F69-5A6056D9233D}"/>
          </ac:spMkLst>
        </pc:spChg>
        <pc:spChg chg="mod">
          <ac:chgData name="Nithya V" userId="23da4ccc-29e6-4995-916c-9a371b6809ee" providerId="ADAL" clId="{1131CE5D-83B4-45A2-987B-313DD7FB8E6C}" dt="2024-02-15T04:48:09.053" v="4616" actId="27803"/>
          <ac:spMkLst>
            <pc:docMk/>
            <pc:sldMk cId="1777818694" sldId="268"/>
            <ac:spMk id="289" creationId="{8CE4AD1B-9D46-1F9A-83B2-1C14C73F63A3}"/>
          </ac:spMkLst>
        </pc:spChg>
        <pc:spChg chg="mod">
          <ac:chgData name="Nithya V" userId="23da4ccc-29e6-4995-916c-9a371b6809ee" providerId="ADAL" clId="{1131CE5D-83B4-45A2-987B-313DD7FB8E6C}" dt="2024-02-15T04:48:09.053" v="4616" actId="27803"/>
          <ac:spMkLst>
            <pc:docMk/>
            <pc:sldMk cId="1777818694" sldId="268"/>
            <ac:spMk id="290" creationId="{62772BD3-2987-386A-A954-039E7A1CC975}"/>
          </ac:spMkLst>
        </pc:spChg>
        <pc:spChg chg="mod">
          <ac:chgData name="Nithya V" userId="23da4ccc-29e6-4995-916c-9a371b6809ee" providerId="ADAL" clId="{1131CE5D-83B4-45A2-987B-313DD7FB8E6C}" dt="2024-02-15T04:48:09.053" v="4616" actId="27803"/>
          <ac:spMkLst>
            <pc:docMk/>
            <pc:sldMk cId="1777818694" sldId="268"/>
            <ac:spMk id="291" creationId="{72192E3F-2556-809B-702B-6020145E2C87}"/>
          </ac:spMkLst>
        </pc:spChg>
        <pc:spChg chg="mod">
          <ac:chgData name="Nithya V" userId="23da4ccc-29e6-4995-916c-9a371b6809ee" providerId="ADAL" clId="{1131CE5D-83B4-45A2-987B-313DD7FB8E6C}" dt="2024-02-15T04:48:09.053" v="4616" actId="27803"/>
          <ac:spMkLst>
            <pc:docMk/>
            <pc:sldMk cId="1777818694" sldId="268"/>
            <ac:spMk id="292" creationId="{00654659-6F3A-154D-9984-BE4EDF6A8D08}"/>
          </ac:spMkLst>
        </pc:spChg>
        <pc:spChg chg="mod">
          <ac:chgData name="Nithya V" userId="23da4ccc-29e6-4995-916c-9a371b6809ee" providerId="ADAL" clId="{1131CE5D-83B4-45A2-987B-313DD7FB8E6C}" dt="2024-02-15T04:48:09.053" v="4616" actId="27803"/>
          <ac:spMkLst>
            <pc:docMk/>
            <pc:sldMk cId="1777818694" sldId="268"/>
            <ac:spMk id="293" creationId="{39B5505D-0A5D-AADA-D7C6-9F95F79BB24F}"/>
          </ac:spMkLst>
        </pc:spChg>
        <pc:spChg chg="mod">
          <ac:chgData name="Nithya V" userId="23da4ccc-29e6-4995-916c-9a371b6809ee" providerId="ADAL" clId="{1131CE5D-83B4-45A2-987B-313DD7FB8E6C}" dt="2024-02-15T04:48:09.053" v="4616" actId="27803"/>
          <ac:spMkLst>
            <pc:docMk/>
            <pc:sldMk cId="1777818694" sldId="268"/>
            <ac:spMk id="294" creationId="{94401BAD-EB9C-A6D3-093F-3ECC7EA03049}"/>
          </ac:spMkLst>
        </pc:spChg>
        <pc:spChg chg="mod">
          <ac:chgData name="Nithya V" userId="23da4ccc-29e6-4995-916c-9a371b6809ee" providerId="ADAL" clId="{1131CE5D-83B4-45A2-987B-313DD7FB8E6C}" dt="2024-02-15T04:48:09.053" v="4616" actId="27803"/>
          <ac:spMkLst>
            <pc:docMk/>
            <pc:sldMk cId="1777818694" sldId="268"/>
            <ac:spMk id="295" creationId="{1571888B-14E8-865A-DA18-6CC6178E3D1C}"/>
          </ac:spMkLst>
        </pc:spChg>
        <pc:spChg chg="mod">
          <ac:chgData name="Nithya V" userId="23da4ccc-29e6-4995-916c-9a371b6809ee" providerId="ADAL" clId="{1131CE5D-83B4-45A2-987B-313DD7FB8E6C}" dt="2024-02-15T04:48:09.053" v="4616" actId="27803"/>
          <ac:spMkLst>
            <pc:docMk/>
            <pc:sldMk cId="1777818694" sldId="268"/>
            <ac:spMk id="296" creationId="{A9FBE6E3-1468-38CA-3030-E2195E2A5B38}"/>
          </ac:spMkLst>
        </pc:spChg>
        <pc:spChg chg="mod">
          <ac:chgData name="Nithya V" userId="23da4ccc-29e6-4995-916c-9a371b6809ee" providerId="ADAL" clId="{1131CE5D-83B4-45A2-987B-313DD7FB8E6C}" dt="2024-02-15T04:48:09.053" v="4616" actId="27803"/>
          <ac:spMkLst>
            <pc:docMk/>
            <pc:sldMk cId="1777818694" sldId="268"/>
            <ac:spMk id="297" creationId="{C67B0115-190C-0C2A-043D-1B87EE582C6B}"/>
          </ac:spMkLst>
        </pc:spChg>
        <pc:spChg chg="mod">
          <ac:chgData name="Nithya V" userId="23da4ccc-29e6-4995-916c-9a371b6809ee" providerId="ADAL" clId="{1131CE5D-83B4-45A2-987B-313DD7FB8E6C}" dt="2024-02-15T04:48:09.053" v="4616" actId="27803"/>
          <ac:spMkLst>
            <pc:docMk/>
            <pc:sldMk cId="1777818694" sldId="268"/>
            <ac:spMk id="298" creationId="{066C3D28-5C9F-E705-5B19-B269BA8F19C9}"/>
          </ac:spMkLst>
        </pc:spChg>
        <pc:spChg chg="mod">
          <ac:chgData name="Nithya V" userId="23da4ccc-29e6-4995-916c-9a371b6809ee" providerId="ADAL" clId="{1131CE5D-83B4-45A2-987B-313DD7FB8E6C}" dt="2024-02-15T04:48:09.053" v="4616" actId="27803"/>
          <ac:spMkLst>
            <pc:docMk/>
            <pc:sldMk cId="1777818694" sldId="268"/>
            <ac:spMk id="299" creationId="{4ECCA69C-56D4-AB0B-6736-6FC85BFE2D50}"/>
          </ac:spMkLst>
        </pc:spChg>
        <pc:spChg chg="mod">
          <ac:chgData name="Nithya V" userId="23da4ccc-29e6-4995-916c-9a371b6809ee" providerId="ADAL" clId="{1131CE5D-83B4-45A2-987B-313DD7FB8E6C}" dt="2024-02-15T04:48:09.053" v="4616" actId="27803"/>
          <ac:spMkLst>
            <pc:docMk/>
            <pc:sldMk cId="1777818694" sldId="268"/>
            <ac:spMk id="300" creationId="{42E2B4BF-C4AC-3E93-F175-C1A30698B5FF}"/>
          </ac:spMkLst>
        </pc:spChg>
        <pc:spChg chg="mod">
          <ac:chgData name="Nithya V" userId="23da4ccc-29e6-4995-916c-9a371b6809ee" providerId="ADAL" clId="{1131CE5D-83B4-45A2-987B-313DD7FB8E6C}" dt="2024-02-15T04:48:09.053" v="4616" actId="27803"/>
          <ac:spMkLst>
            <pc:docMk/>
            <pc:sldMk cId="1777818694" sldId="268"/>
            <ac:spMk id="301" creationId="{D487C7DE-F196-F61B-6F40-F5B3A39657A5}"/>
          </ac:spMkLst>
        </pc:spChg>
        <pc:spChg chg="mod">
          <ac:chgData name="Nithya V" userId="23da4ccc-29e6-4995-916c-9a371b6809ee" providerId="ADAL" clId="{1131CE5D-83B4-45A2-987B-313DD7FB8E6C}" dt="2024-02-15T04:48:09.053" v="4616" actId="27803"/>
          <ac:spMkLst>
            <pc:docMk/>
            <pc:sldMk cId="1777818694" sldId="268"/>
            <ac:spMk id="302" creationId="{CFEF95D1-E1CA-E6F1-8787-F71EE18A5016}"/>
          </ac:spMkLst>
        </pc:spChg>
        <pc:spChg chg="mod">
          <ac:chgData name="Nithya V" userId="23da4ccc-29e6-4995-916c-9a371b6809ee" providerId="ADAL" clId="{1131CE5D-83B4-45A2-987B-313DD7FB8E6C}" dt="2024-02-15T04:48:09.053" v="4616" actId="27803"/>
          <ac:spMkLst>
            <pc:docMk/>
            <pc:sldMk cId="1777818694" sldId="268"/>
            <ac:spMk id="303" creationId="{ABEFA78D-3F38-B58A-0020-2426C6E1227A}"/>
          </ac:spMkLst>
        </pc:spChg>
        <pc:spChg chg="mod">
          <ac:chgData name="Nithya V" userId="23da4ccc-29e6-4995-916c-9a371b6809ee" providerId="ADAL" clId="{1131CE5D-83B4-45A2-987B-313DD7FB8E6C}" dt="2024-02-15T04:48:09.053" v="4616" actId="27803"/>
          <ac:spMkLst>
            <pc:docMk/>
            <pc:sldMk cId="1777818694" sldId="268"/>
            <ac:spMk id="304" creationId="{E0E4ECD5-38A2-D592-C6EB-6F4546C70E3A}"/>
          </ac:spMkLst>
        </pc:spChg>
        <pc:spChg chg="mod">
          <ac:chgData name="Nithya V" userId="23da4ccc-29e6-4995-916c-9a371b6809ee" providerId="ADAL" clId="{1131CE5D-83B4-45A2-987B-313DD7FB8E6C}" dt="2024-02-15T04:48:09.053" v="4616" actId="27803"/>
          <ac:spMkLst>
            <pc:docMk/>
            <pc:sldMk cId="1777818694" sldId="268"/>
            <ac:spMk id="305" creationId="{569462FC-51C5-5905-E2CE-34A71BAE8469}"/>
          </ac:spMkLst>
        </pc:spChg>
        <pc:spChg chg="mod">
          <ac:chgData name="Nithya V" userId="23da4ccc-29e6-4995-916c-9a371b6809ee" providerId="ADAL" clId="{1131CE5D-83B4-45A2-987B-313DD7FB8E6C}" dt="2024-02-15T04:48:09.053" v="4616" actId="27803"/>
          <ac:spMkLst>
            <pc:docMk/>
            <pc:sldMk cId="1777818694" sldId="268"/>
            <ac:spMk id="306" creationId="{311E5784-E081-2A02-43F5-8889440540F0}"/>
          </ac:spMkLst>
        </pc:spChg>
        <pc:spChg chg="mod">
          <ac:chgData name="Nithya V" userId="23da4ccc-29e6-4995-916c-9a371b6809ee" providerId="ADAL" clId="{1131CE5D-83B4-45A2-987B-313DD7FB8E6C}" dt="2024-02-15T04:48:09.053" v="4616" actId="27803"/>
          <ac:spMkLst>
            <pc:docMk/>
            <pc:sldMk cId="1777818694" sldId="268"/>
            <ac:spMk id="307" creationId="{C7237D70-18C9-B217-F2CB-DB32485927CE}"/>
          </ac:spMkLst>
        </pc:spChg>
        <pc:spChg chg="mod">
          <ac:chgData name="Nithya V" userId="23da4ccc-29e6-4995-916c-9a371b6809ee" providerId="ADAL" clId="{1131CE5D-83B4-45A2-987B-313DD7FB8E6C}" dt="2024-02-15T04:48:09.053" v="4616" actId="27803"/>
          <ac:spMkLst>
            <pc:docMk/>
            <pc:sldMk cId="1777818694" sldId="268"/>
            <ac:spMk id="308" creationId="{BAD38357-360F-5F96-83EE-556255AD1FCD}"/>
          </ac:spMkLst>
        </pc:spChg>
        <pc:spChg chg="mod">
          <ac:chgData name="Nithya V" userId="23da4ccc-29e6-4995-916c-9a371b6809ee" providerId="ADAL" clId="{1131CE5D-83B4-45A2-987B-313DD7FB8E6C}" dt="2024-02-15T04:48:09.053" v="4616" actId="27803"/>
          <ac:spMkLst>
            <pc:docMk/>
            <pc:sldMk cId="1777818694" sldId="268"/>
            <ac:spMk id="309" creationId="{1EFE3A54-F11F-0662-58BB-25E2D4FB7124}"/>
          </ac:spMkLst>
        </pc:spChg>
        <pc:spChg chg="mod">
          <ac:chgData name="Nithya V" userId="23da4ccc-29e6-4995-916c-9a371b6809ee" providerId="ADAL" clId="{1131CE5D-83B4-45A2-987B-313DD7FB8E6C}" dt="2024-02-15T04:48:09.053" v="4616" actId="27803"/>
          <ac:spMkLst>
            <pc:docMk/>
            <pc:sldMk cId="1777818694" sldId="268"/>
            <ac:spMk id="310" creationId="{4CB03040-4F87-61C6-3406-2E11EE667708}"/>
          </ac:spMkLst>
        </pc:spChg>
        <pc:spChg chg="mod">
          <ac:chgData name="Nithya V" userId="23da4ccc-29e6-4995-916c-9a371b6809ee" providerId="ADAL" clId="{1131CE5D-83B4-45A2-987B-313DD7FB8E6C}" dt="2024-02-15T04:48:09.053" v="4616" actId="27803"/>
          <ac:spMkLst>
            <pc:docMk/>
            <pc:sldMk cId="1777818694" sldId="268"/>
            <ac:spMk id="311" creationId="{4EE51304-65B2-F13F-8908-52317AC4581F}"/>
          </ac:spMkLst>
        </pc:spChg>
        <pc:spChg chg="mod">
          <ac:chgData name="Nithya V" userId="23da4ccc-29e6-4995-916c-9a371b6809ee" providerId="ADAL" clId="{1131CE5D-83B4-45A2-987B-313DD7FB8E6C}" dt="2024-02-15T04:48:09.053" v="4616" actId="27803"/>
          <ac:spMkLst>
            <pc:docMk/>
            <pc:sldMk cId="1777818694" sldId="268"/>
            <ac:spMk id="312" creationId="{D3327F9F-EE1E-B486-DBFE-69BD24EA5180}"/>
          </ac:spMkLst>
        </pc:spChg>
        <pc:spChg chg="mod">
          <ac:chgData name="Nithya V" userId="23da4ccc-29e6-4995-916c-9a371b6809ee" providerId="ADAL" clId="{1131CE5D-83B4-45A2-987B-313DD7FB8E6C}" dt="2024-02-15T04:48:09.053" v="4616" actId="27803"/>
          <ac:spMkLst>
            <pc:docMk/>
            <pc:sldMk cId="1777818694" sldId="268"/>
            <ac:spMk id="313" creationId="{EFFD7CD2-A445-6087-A9BC-6665651C19AB}"/>
          </ac:spMkLst>
        </pc:spChg>
        <pc:spChg chg="mod">
          <ac:chgData name="Nithya V" userId="23da4ccc-29e6-4995-916c-9a371b6809ee" providerId="ADAL" clId="{1131CE5D-83B4-45A2-987B-313DD7FB8E6C}" dt="2024-02-15T04:48:09.053" v="4616" actId="27803"/>
          <ac:spMkLst>
            <pc:docMk/>
            <pc:sldMk cId="1777818694" sldId="268"/>
            <ac:spMk id="314" creationId="{D519582A-A4E5-20C0-504D-BDD85C1140A9}"/>
          </ac:spMkLst>
        </pc:spChg>
        <pc:spChg chg="mod">
          <ac:chgData name="Nithya V" userId="23da4ccc-29e6-4995-916c-9a371b6809ee" providerId="ADAL" clId="{1131CE5D-83B4-45A2-987B-313DD7FB8E6C}" dt="2024-02-15T04:48:09.053" v="4616" actId="27803"/>
          <ac:spMkLst>
            <pc:docMk/>
            <pc:sldMk cId="1777818694" sldId="268"/>
            <ac:spMk id="315" creationId="{474AFD8B-8FC0-FA92-778B-F767075C45D3}"/>
          </ac:spMkLst>
        </pc:spChg>
        <pc:spChg chg="mod">
          <ac:chgData name="Nithya V" userId="23da4ccc-29e6-4995-916c-9a371b6809ee" providerId="ADAL" clId="{1131CE5D-83B4-45A2-987B-313DD7FB8E6C}" dt="2024-02-15T04:48:09.053" v="4616" actId="27803"/>
          <ac:spMkLst>
            <pc:docMk/>
            <pc:sldMk cId="1777818694" sldId="268"/>
            <ac:spMk id="316" creationId="{DEFA9085-2B68-347F-8C7A-C67D26CC4872}"/>
          </ac:spMkLst>
        </pc:spChg>
        <pc:spChg chg="mod">
          <ac:chgData name="Nithya V" userId="23da4ccc-29e6-4995-916c-9a371b6809ee" providerId="ADAL" clId="{1131CE5D-83B4-45A2-987B-313DD7FB8E6C}" dt="2024-02-15T04:48:09.053" v="4616" actId="27803"/>
          <ac:spMkLst>
            <pc:docMk/>
            <pc:sldMk cId="1777818694" sldId="268"/>
            <ac:spMk id="317" creationId="{B1DD8803-8DC7-7691-404A-BAD483FE4A57}"/>
          </ac:spMkLst>
        </pc:spChg>
        <pc:spChg chg="mod">
          <ac:chgData name="Nithya V" userId="23da4ccc-29e6-4995-916c-9a371b6809ee" providerId="ADAL" clId="{1131CE5D-83B4-45A2-987B-313DD7FB8E6C}" dt="2024-02-15T04:48:09.053" v="4616" actId="27803"/>
          <ac:spMkLst>
            <pc:docMk/>
            <pc:sldMk cId="1777818694" sldId="268"/>
            <ac:spMk id="318" creationId="{CFA6F42F-FA8C-0371-41C5-E62212A270A3}"/>
          </ac:spMkLst>
        </pc:spChg>
        <pc:spChg chg="mod">
          <ac:chgData name="Nithya V" userId="23da4ccc-29e6-4995-916c-9a371b6809ee" providerId="ADAL" clId="{1131CE5D-83B4-45A2-987B-313DD7FB8E6C}" dt="2024-02-15T04:48:09.053" v="4616" actId="27803"/>
          <ac:spMkLst>
            <pc:docMk/>
            <pc:sldMk cId="1777818694" sldId="268"/>
            <ac:spMk id="319" creationId="{C717D0F9-6145-B8D4-EDF6-77E36DF53E9F}"/>
          </ac:spMkLst>
        </pc:spChg>
        <pc:spChg chg="mod">
          <ac:chgData name="Nithya V" userId="23da4ccc-29e6-4995-916c-9a371b6809ee" providerId="ADAL" clId="{1131CE5D-83B4-45A2-987B-313DD7FB8E6C}" dt="2024-02-15T04:48:09.053" v="4616" actId="27803"/>
          <ac:spMkLst>
            <pc:docMk/>
            <pc:sldMk cId="1777818694" sldId="268"/>
            <ac:spMk id="320" creationId="{B81496E3-EAA6-98DE-369B-B63C47F31D2A}"/>
          </ac:spMkLst>
        </pc:spChg>
        <pc:spChg chg="mod">
          <ac:chgData name="Nithya V" userId="23da4ccc-29e6-4995-916c-9a371b6809ee" providerId="ADAL" clId="{1131CE5D-83B4-45A2-987B-313DD7FB8E6C}" dt="2024-02-15T04:48:09.053" v="4616" actId="27803"/>
          <ac:spMkLst>
            <pc:docMk/>
            <pc:sldMk cId="1777818694" sldId="268"/>
            <ac:spMk id="321" creationId="{AFBCFD42-039D-06C0-AD99-ABC9AFED4E4A}"/>
          </ac:spMkLst>
        </pc:spChg>
        <pc:spChg chg="mod">
          <ac:chgData name="Nithya V" userId="23da4ccc-29e6-4995-916c-9a371b6809ee" providerId="ADAL" clId="{1131CE5D-83B4-45A2-987B-313DD7FB8E6C}" dt="2024-02-15T04:48:09.053" v="4616" actId="27803"/>
          <ac:spMkLst>
            <pc:docMk/>
            <pc:sldMk cId="1777818694" sldId="268"/>
            <ac:spMk id="322" creationId="{E5AFFDF3-8BCA-1551-A6DC-E8DEB33B8F4C}"/>
          </ac:spMkLst>
        </pc:spChg>
        <pc:spChg chg="mod">
          <ac:chgData name="Nithya V" userId="23da4ccc-29e6-4995-916c-9a371b6809ee" providerId="ADAL" clId="{1131CE5D-83B4-45A2-987B-313DD7FB8E6C}" dt="2024-02-15T04:48:09.053" v="4616" actId="27803"/>
          <ac:spMkLst>
            <pc:docMk/>
            <pc:sldMk cId="1777818694" sldId="268"/>
            <ac:spMk id="323" creationId="{95B4B48D-8EBE-3F1B-24FC-BF9F775972B8}"/>
          </ac:spMkLst>
        </pc:spChg>
        <pc:spChg chg="mod">
          <ac:chgData name="Nithya V" userId="23da4ccc-29e6-4995-916c-9a371b6809ee" providerId="ADAL" clId="{1131CE5D-83B4-45A2-987B-313DD7FB8E6C}" dt="2024-02-15T04:48:09.053" v="4616" actId="27803"/>
          <ac:spMkLst>
            <pc:docMk/>
            <pc:sldMk cId="1777818694" sldId="268"/>
            <ac:spMk id="324" creationId="{958C0D8F-9C6C-A872-6D52-0A463426B11D}"/>
          </ac:spMkLst>
        </pc:spChg>
        <pc:spChg chg="mod">
          <ac:chgData name="Nithya V" userId="23da4ccc-29e6-4995-916c-9a371b6809ee" providerId="ADAL" clId="{1131CE5D-83B4-45A2-987B-313DD7FB8E6C}" dt="2024-02-15T04:48:09.053" v="4616" actId="27803"/>
          <ac:spMkLst>
            <pc:docMk/>
            <pc:sldMk cId="1777818694" sldId="268"/>
            <ac:spMk id="325" creationId="{AFC358B9-1236-D84E-BC34-FA0A710C29EA}"/>
          </ac:spMkLst>
        </pc:spChg>
        <pc:spChg chg="mod">
          <ac:chgData name="Nithya V" userId="23da4ccc-29e6-4995-916c-9a371b6809ee" providerId="ADAL" clId="{1131CE5D-83B4-45A2-987B-313DD7FB8E6C}" dt="2024-02-15T04:48:09.053" v="4616" actId="27803"/>
          <ac:spMkLst>
            <pc:docMk/>
            <pc:sldMk cId="1777818694" sldId="268"/>
            <ac:spMk id="326" creationId="{D0CCAECC-2568-3613-9AEF-61934602EFD3}"/>
          </ac:spMkLst>
        </pc:spChg>
        <pc:spChg chg="mod">
          <ac:chgData name="Nithya V" userId="23da4ccc-29e6-4995-916c-9a371b6809ee" providerId="ADAL" clId="{1131CE5D-83B4-45A2-987B-313DD7FB8E6C}" dt="2024-02-15T04:48:09.053" v="4616" actId="27803"/>
          <ac:spMkLst>
            <pc:docMk/>
            <pc:sldMk cId="1777818694" sldId="268"/>
            <ac:spMk id="327" creationId="{E749CBA5-BBB5-7536-50C3-547D51DC2E60}"/>
          </ac:spMkLst>
        </pc:spChg>
        <pc:spChg chg="mod">
          <ac:chgData name="Nithya V" userId="23da4ccc-29e6-4995-916c-9a371b6809ee" providerId="ADAL" clId="{1131CE5D-83B4-45A2-987B-313DD7FB8E6C}" dt="2024-02-15T04:48:09.053" v="4616" actId="27803"/>
          <ac:spMkLst>
            <pc:docMk/>
            <pc:sldMk cId="1777818694" sldId="268"/>
            <ac:spMk id="328" creationId="{0ABC7D57-5FD1-D979-CFF0-1901B9EC03EF}"/>
          </ac:spMkLst>
        </pc:spChg>
        <pc:spChg chg="mod">
          <ac:chgData name="Nithya V" userId="23da4ccc-29e6-4995-916c-9a371b6809ee" providerId="ADAL" clId="{1131CE5D-83B4-45A2-987B-313DD7FB8E6C}" dt="2024-02-15T04:48:09.053" v="4616" actId="27803"/>
          <ac:spMkLst>
            <pc:docMk/>
            <pc:sldMk cId="1777818694" sldId="268"/>
            <ac:spMk id="329" creationId="{3DEA452A-58B2-714D-51C4-E38E058B13D9}"/>
          </ac:spMkLst>
        </pc:spChg>
        <pc:spChg chg="mod">
          <ac:chgData name="Nithya V" userId="23da4ccc-29e6-4995-916c-9a371b6809ee" providerId="ADAL" clId="{1131CE5D-83B4-45A2-987B-313DD7FB8E6C}" dt="2024-02-15T04:48:09.053" v="4616" actId="27803"/>
          <ac:spMkLst>
            <pc:docMk/>
            <pc:sldMk cId="1777818694" sldId="268"/>
            <ac:spMk id="330" creationId="{0924ACF4-6F58-B436-22EA-D34758A2F62C}"/>
          </ac:spMkLst>
        </pc:spChg>
        <pc:spChg chg="mod">
          <ac:chgData name="Nithya V" userId="23da4ccc-29e6-4995-916c-9a371b6809ee" providerId="ADAL" clId="{1131CE5D-83B4-45A2-987B-313DD7FB8E6C}" dt="2024-02-15T04:48:09.053" v="4616" actId="27803"/>
          <ac:spMkLst>
            <pc:docMk/>
            <pc:sldMk cId="1777818694" sldId="268"/>
            <ac:spMk id="331" creationId="{E7784891-0710-4397-BF5A-1D711F85F123}"/>
          </ac:spMkLst>
        </pc:spChg>
        <pc:spChg chg="mod">
          <ac:chgData name="Nithya V" userId="23da4ccc-29e6-4995-916c-9a371b6809ee" providerId="ADAL" clId="{1131CE5D-83B4-45A2-987B-313DD7FB8E6C}" dt="2024-02-15T04:48:09.053" v="4616" actId="27803"/>
          <ac:spMkLst>
            <pc:docMk/>
            <pc:sldMk cId="1777818694" sldId="268"/>
            <ac:spMk id="332" creationId="{0FB17D6E-9802-BC6A-754A-6405474B31F0}"/>
          </ac:spMkLst>
        </pc:spChg>
        <pc:spChg chg="mod">
          <ac:chgData name="Nithya V" userId="23da4ccc-29e6-4995-916c-9a371b6809ee" providerId="ADAL" clId="{1131CE5D-83B4-45A2-987B-313DD7FB8E6C}" dt="2024-02-15T04:48:09.053" v="4616" actId="27803"/>
          <ac:spMkLst>
            <pc:docMk/>
            <pc:sldMk cId="1777818694" sldId="268"/>
            <ac:spMk id="333" creationId="{7CDBC878-799F-2C5E-D203-C717BEFC4D01}"/>
          </ac:spMkLst>
        </pc:spChg>
        <pc:spChg chg="mod">
          <ac:chgData name="Nithya V" userId="23da4ccc-29e6-4995-916c-9a371b6809ee" providerId="ADAL" clId="{1131CE5D-83B4-45A2-987B-313DD7FB8E6C}" dt="2024-02-15T04:48:09.053" v="4616" actId="27803"/>
          <ac:spMkLst>
            <pc:docMk/>
            <pc:sldMk cId="1777818694" sldId="268"/>
            <ac:spMk id="334" creationId="{72017517-ED60-7530-7668-6873932D1927}"/>
          </ac:spMkLst>
        </pc:spChg>
        <pc:spChg chg="mod">
          <ac:chgData name="Nithya V" userId="23da4ccc-29e6-4995-916c-9a371b6809ee" providerId="ADAL" clId="{1131CE5D-83B4-45A2-987B-313DD7FB8E6C}" dt="2024-02-15T04:48:09.053" v="4616" actId="27803"/>
          <ac:spMkLst>
            <pc:docMk/>
            <pc:sldMk cId="1777818694" sldId="268"/>
            <ac:spMk id="335" creationId="{7EAEB0C6-32D9-837B-D4CA-E2CAB6A7B2E9}"/>
          </ac:spMkLst>
        </pc:spChg>
        <pc:spChg chg="mod">
          <ac:chgData name="Nithya V" userId="23da4ccc-29e6-4995-916c-9a371b6809ee" providerId="ADAL" clId="{1131CE5D-83B4-45A2-987B-313DD7FB8E6C}" dt="2024-02-15T04:48:09.053" v="4616" actId="27803"/>
          <ac:spMkLst>
            <pc:docMk/>
            <pc:sldMk cId="1777818694" sldId="268"/>
            <ac:spMk id="336" creationId="{DBB42472-C49B-E784-56F5-18250BC2B663}"/>
          </ac:spMkLst>
        </pc:spChg>
        <pc:spChg chg="mod">
          <ac:chgData name="Nithya V" userId="23da4ccc-29e6-4995-916c-9a371b6809ee" providerId="ADAL" clId="{1131CE5D-83B4-45A2-987B-313DD7FB8E6C}" dt="2024-02-15T04:48:09.053" v="4616" actId="27803"/>
          <ac:spMkLst>
            <pc:docMk/>
            <pc:sldMk cId="1777818694" sldId="268"/>
            <ac:spMk id="337" creationId="{34EB6A5D-D020-6DDF-8603-95DB8BE1F7C4}"/>
          </ac:spMkLst>
        </pc:spChg>
        <pc:spChg chg="mod">
          <ac:chgData name="Nithya V" userId="23da4ccc-29e6-4995-916c-9a371b6809ee" providerId="ADAL" clId="{1131CE5D-83B4-45A2-987B-313DD7FB8E6C}" dt="2024-02-15T04:48:09.053" v="4616" actId="27803"/>
          <ac:spMkLst>
            <pc:docMk/>
            <pc:sldMk cId="1777818694" sldId="268"/>
            <ac:spMk id="338" creationId="{B428F3D6-7006-179D-6D54-0C20255035A8}"/>
          </ac:spMkLst>
        </pc:spChg>
        <pc:spChg chg="mod">
          <ac:chgData name="Nithya V" userId="23da4ccc-29e6-4995-916c-9a371b6809ee" providerId="ADAL" clId="{1131CE5D-83B4-45A2-987B-313DD7FB8E6C}" dt="2024-02-15T04:48:09.053" v="4616" actId="27803"/>
          <ac:spMkLst>
            <pc:docMk/>
            <pc:sldMk cId="1777818694" sldId="268"/>
            <ac:spMk id="339" creationId="{B7177913-07FA-D851-8929-A9064AE6EAD3}"/>
          </ac:spMkLst>
        </pc:spChg>
        <pc:spChg chg="mod">
          <ac:chgData name="Nithya V" userId="23da4ccc-29e6-4995-916c-9a371b6809ee" providerId="ADAL" clId="{1131CE5D-83B4-45A2-987B-313DD7FB8E6C}" dt="2024-02-15T04:48:09.053" v="4616" actId="27803"/>
          <ac:spMkLst>
            <pc:docMk/>
            <pc:sldMk cId="1777818694" sldId="268"/>
            <ac:spMk id="340" creationId="{DEF76204-3C65-6B59-C6E5-8718A4CF008F}"/>
          </ac:spMkLst>
        </pc:spChg>
        <pc:spChg chg="mod">
          <ac:chgData name="Nithya V" userId="23da4ccc-29e6-4995-916c-9a371b6809ee" providerId="ADAL" clId="{1131CE5D-83B4-45A2-987B-313DD7FB8E6C}" dt="2024-02-15T04:48:09.053" v="4616" actId="27803"/>
          <ac:spMkLst>
            <pc:docMk/>
            <pc:sldMk cId="1777818694" sldId="268"/>
            <ac:spMk id="341" creationId="{C0652B5B-7CD8-CC52-D6F9-AA4D8411FE24}"/>
          </ac:spMkLst>
        </pc:spChg>
        <pc:spChg chg="mod">
          <ac:chgData name="Nithya V" userId="23da4ccc-29e6-4995-916c-9a371b6809ee" providerId="ADAL" clId="{1131CE5D-83B4-45A2-987B-313DD7FB8E6C}" dt="2024-02-15T04:48:09.053" v="4616" actId="27803"/>
          <ac:spMkLst>
            <pc:docMk/>
            <pc:sldMk cId="1777818694" sldId="268"/>
            <ac:spMk id="342" creationId="{E5344C6A-FAED-7505-642A-72116B744F5A}"/>
          </ac:spMkLst>
        </pc:spChg>
        <pc:spChg chg="mod">
          <ac:chgData name="Nithya V" userId="23da4ccc-29e6-4995-916c-9a371b6809ee" providerId="ADAL" clId="{1131CE5D-83B4-45A2-987B-313DD7FB8E6C}" dt="2024-02-15T04:48:09.053" v="4616" actId="27803"/>
          <ac:spMkLst>
            <pc:docMk/>
            <pc:sldMk cId="1777818694" sldId="268"/>
            <ac:spMk id="343" creationId="{35C295BD-316C-B521-AAAC-9EF58DDFF891}"/>
          </ac:spMkLst>
        </pc:spChg>
        <pc:spChg chg="mod">
          <ac:chgData name="Nithya V" userId="23da4ccc-29e6-4995-916c-9a371b6809ee" providerId="ADAL" clId="{1131CE5D-83B4-45A2-987B-313DD7FB8E6C}" dt="2024-02-15T04:48:09.053" v="4616" actId="27803"/>
          <ac:spMkLst>
            <pc:docMk/>
            <pc:sldMk cId="1777818694" sldId="268"/>
            <ac:spMk id="344" creationId="{F1CC4A99-1AF8-FD4F-B24B-94C49DF0FBCB}"/>
          </ac:spMkLst>
        </pc:spChg>
        <pc:spChg chg="mod">
          <ac:chgData name="Nithya V" userId="23da4ccc-29e6-4995-916c-9a371b6809ee" providerId="ADAL" clId="{1131CE5D-83B4-45A2-987B-313DD7FB8E6C}" dt="2024-02-15T04:48:09.053" v="4616" actId="27803"/>
          <ac:spMkLst>
            <pc:docMk/>
            <pc:sldMk cId="1777818694" sldId="268"/>
            <ac:spMk id="345" creationId="{E5F8E4B2-C4C5-3AB4-4B05-BCFCBFC7F6B3}"/>
          </ac:spMkLst>
        </pc:spChg>
        <pc:spChg chg="mod">
          <ac:chgData name="Nithya V" userId="23da4ccc-29e6-4995-916c-9a371b6809ee" providerId="ADAL" clId="{1131CE5D-83B4-45A2-987B-313DD7FB8E6C}" dt="2024-02-15T04:48:09.053" v="4616" actId="27803"/>
          <ac:spMkLst>
            <pc:docMk/>
            <pc:sldMk cId="1777818694" sldId="268"/>
            <ac:spMk id="346" creationId="{208CEA32-B349-E008-5FBC-6C54F357B610}"/>
          </ac:spMkLst>
        </pc:spChg>
        <pc:spChg chg="mod">
          <ac:chgData name="Nithya V" userId="23da4ccc-29e6-4995-916c-9a371b6809ee" providerId="ADAL" clId="{1131CE5D-83B4-45A2-987B-313DD7FB8E6C}" dt="2024-02-15T04:48:09.053" v="4616" actId="27803"/>
          <ac:spMkLst>
            <pc:docMk/>
            <pc:sldMk cId="1777818694" sldId="268"/>
            <ac:spMk id="347" creationId="{CFA43CCB-8CCB-95F2-2626-2D5D9DD2B048}"/>
          </ac:spMkLst>
        </pc:spChg>
        <pc:spChg chg="mod">
          <ac:chgData name="Nithya V" userId="23da4ccc-29e6-4995-916c-9a371b6809ee" providerId="ADAL" clId="{1131CE5D-83B4-45A2-987B-313DD7FB8E6C}" dt="2024-02-15T04:48:09.053" v="4616" actId="27803"/>
          <ac:spMkLst>
            <pc:docMk/>
            <pc:sldMk cId="1777818694" sldId="268"/>
            <ac:spMk id="348" creationId="{2C21F92B-FC81-8E77-D8B9-469DF9831253}"/>
          </ac:spMkLst>
        </pc:spChg>
        <pc:spChg chg="mod">
          <ac:chgData name="Nithya V" userId="23da4ccc-29e6-4995-916c-9a371b6809ee" providerId="ADAL" clId="{1131CE5D-83B4-45A2-987B-313DD7FB8E6C}" dt="2024-02-15T04:48:09.053" v="4616" actId="27803"/>
          <ac:spMkLst>
            <pc:docMk/>
            <pc:sldMk cId="1777818694" sldId="268"/>
            <ac:spMk id="349" creationId="{4E92D46E-13A0-B599-86B3-41DDBA23931E}"/>
          </ac:spMkLst>
        </pc:spChg>
        <pc:spChg chg="mod">
          <ac:chgData name="Nithya V" userId="23da4ccc-29e6-4995-916c-9a371b6809ee" providerId="ADAL" clId="{1131CE5D-83B4-45A2-987B-313DD7FB8E6C}" dt="2024-02-15T04:48:09.053" v="4616" actId="27803"/>
          <ac:spMkLst>
            <pc:docMk/>
            <pc:sldMk cId="1777818694" sldId="268"/>
            <ac:spMk id="350" creationId="{534904EF-C6AA-C03A-5320-F8C97D6633E2}"/>
          </ac:spMkLst>
        </pc:spChg>
        <pc:spChg chg="mod">
          <ac:chgData name="Nithya V" userId="23da4ccc-29e6-4995-916c-9a371b6809ee" providerId="ADAL" clId="{1131CE5D-83B4-45A2-987B-313DD7FB8E6C}" dt="2024-02-15T04:48:09.053" v="4616" actId="27803"/>
          <ac:spMkLst>
            <pc:docMk/>
            <pc:sldMk cId="1777818694" sldId="268"/>
            <ac:spMk id="351" creationId="{3BD818E5-F688-D2CD-A00D-78A8F91EACC5}"/>
          </ac:spMkLst>
        </pc:spChg>
        <pc:spChg chg="mod">
          <ac:chgData name="Nithya V" userId="23da4ccc-29e6-4995-916c-9a371b6809ee" providerId="ADAL" clId="{1131CE5D-83B4-45A2-987B-313DD7FB8E6C}" dt="2024-02-15T04:48:09.053" v="4616" actId="27803"/>
          <ac:spMkLst>
            <pc:docMk/>
            <pc:sldMk cId="1777818694" sldId="268"/>
            <ac:spMk id="352" creationId="{17A0DECF-4A27-0A32-8039-92A54FF98118}"/>
          </ac:spMkLst>
        </pc:spChg>
        <pc:spChg chg="mod">
          <ac:chgData name="Nithya V" userId="23da4ccc-29e6-4995-916c-9a371b6809ee" providerId="ADAL" clId="{1131CE5D-83B4-45A2-987B-313DD7FB8E6C}" dt="2024-02-15T04:48:09.053" v="4616" actId="27803"/>
          <ac:spMkLst>
            <pc:docMk/>
            <pc:sldMk cId="1777818694" sldId="268"/>
            <ac:spMk id="353" creationId="{819D46F0-023E-3CB4-CAF3-6915A50E9EAE}"/>
          </ac:spMkLst>
        </pc:spChg>
        <pc:spChg chg="mod">
          <ac:chgData name="Nithya V" userId="23da4ccc-29e6-4995-916c-9a371b6809ee" providerId="ADAL" clId="{1131CE5D-83B4-45A2-987B-313DD7FB8E6C}" dt="2024-02-15T04:48:09.053" v="4616" actId="27803"/>
          <ac:spMkLst>
            <pc:docMk/>
            <pc:sldMk cId="1777818694" sldId="268"/>
            <ac:spMk id="354" creationId="{874433A3-7279-D936-8E83-FE159909BCE3}"/>
          </ac:spMkLst>
        </pc:spChg>
        <pc:spChg chg="mod">
          <ac:chgData name="Nithya V" userId="23da4ccc-29e6-4995-916c-9a371b6809ee" providerId="ADAL" clId="{1131CE5D-83B4-45A2-987B-313DD7FB8E6C}" dt="2024-02-15T04:48:09.053" v="4616" actId="27803"/>
          <ac:spMkLst>
            <pc:docMk/>
            <pc:sldMk cId="1777818694" sldId="268"/>
            <ac:spMk id="355" creationId="{D9895D90-FBF5-7BD4-FDD8-1259A34990C0}"/>
          </ac:spMkLst>
        </pc:spChg>
        <pc:spChg chg="mod">
          <ac:chgData name="Nithya V" userId="23da4ccc-29e6-4995-916c-9a371b6809ee" providerId="ADAL" clId="{1131CE5D-83B4-45A2-987B-313DD7FB8E6C}" dt="2024-02-15T04:48:09.053" v="4616" actId="27803"/>
          <ac:spMkLst>
            <pc:docMk/>
            <pc:sldMk cId="1777818694" sldId="268"/>
            <ac:spMk id="356" creationId="{4240F482-4E37-08B8-FEF8-A342225770ED}"/>
          </ac:spMkLst>
        </pc:spChg>
        <pc:spChg chg="mod">
          <ac:chgData name="Nithya V" userId="23da4ccc-29e6-4995-916c-9a371b6809ee" providerId="ADAL" clId="{1131CE5D-83B4-45A2-987B-313DD7FB8E6C}" dt="2024-02-15T04:48:09.053" v="4616" actId="27803"/>
          <ac:spMkLst>
            <pc:docMk/>
            <pc:sldMk cId="1777818694" sldId="268"/>
            <ac:spMk id="357" creationId="{31F9FE9F-5D3B-E8B4-0EEC-49600A31878D}"/>
          </ac:spMkLst>
        </pc:spChg>
        <pc:spChg chg="mod">
          <ac:chgData name="Nithya V" userId="23da4ccc-29e6-4995-916c-9a371b6809ee" providerId="ADAL" clId="{1131CE5D-83B4-45A2-987B-313DD7FB8E6C}" dt="2024-02-15T04:48:09.053" v="4616" actId="27803"/>
          <ac:spMkLst>
            <pc:docMk/>
            <pc:sldMk cId="1777818694" sldId="268"/>
            <ac:spMk id="358" creationId="{02452F4F-DA1C-82BE-512C-F1F90879F85F}"/>
          </ac:spMkLst>
        </pc:spChg>
        <pc:spChg chg="mod">
          <ac:chgData name="Nithya V" userId="23da4ccc-29e6-4995-916c-9a371b6809ee" providerId="ADAL" clId="{1131CE5D-83B4-45A2-987B-313DD7FB8E6C}" dt="2024-02-15T04:48:09.053" v="4616" actId="27803"/>
          <ac:spMkLst>
            <pc:docMk/>
            <pc:sldMk cId="1777818694" sldId="268"/>
            <ac:spMk id="359" creationId="{2D4F2B65-8B5C-4718-8254-316B820D4A34}"/>
          </ac:spMkLst>
        </pc:spChg>
        <pc:spChg chg="mod">
          <ac:chgData name="Nithya V" userId="23da4ccc-29e6-4995-916c-9a371b6809ee" providerId="ADAL" clId="{1131CE5D-83B4-45A2-987B-313DD7FB8E6C}" dt="2024-02-15T04:48:09.053" v="4616" actId="27803"/>
          <ac:spMkLst>
            <pc:docMk/>
            <pc:sldMk cId="1777818694" sldId="268"/>
            <ac:spMk id="360" creationId="{F8F5B6C6-04D4-8AAF-2F05-C5C36B9BCF39}"/>
          </ac:spMkLst>
        </pc:spChg>
        <pc:spChg chg="mod">
          <ac:chgData name="Nithya V" userId="23da4ccc-29e6-4995-916c-9a371b6809ee" providerId="ADAL" clId="{1131CE5D-83B4-45A2-987B-313DD7FB8E6C}" dt="2024-02-15T04:48:09.053" v="4616" actId="27803"/>
          <ac:spMkLst>
            <pc:docMk/>
            <pc:sldMk cId="1777818694" sldId="268"/>
            <ac:spMk id="361" creationId="{C43CA0C5-528F-15EF-E379-BC9EA2551485}"/>
          </ac:spMkLst>
        </pc:spChg>
        <pc:spChg chg="mod">
          <ac:chgData name="Nithya V" userId="23da4ccc-29e6-4995-916c-9a371b6809ee" providerId="ADAL" clId="{1131CE5D-83B4-45A2-987B-313DD7FB8E6C}" dt="2024-02-15T04:48:09.053" v="4616" actId="27803"/>
          <ac:spMkLst>
            <pc:docMk/>
            <pc:sldMk cId="1777818694" sldId="268"/>
            <ac:spMk id="362" creationId="{CA23820F-5648-1E42-B280-6BAA18C271DA}"/>
          </ac:spMkLst>
        </pc:spChg>
        <pc:spChg chg="mod">
          <ac:chgData name="Nithya V" userId="23da4ccc-29e6-4995-916c-9a371b6809ee" providerId="ADAL" clId="{1131CE5D-83B4-45A2-987B-313DD7FB8E6C}" dt="2024-02-15T04:48:09.053" v="4616" actId="27803"/>
          <ac:spMkLst>
            <pc:docMk/>
            <pc:sldMk cId="1777818694" sldId="268"/>
            <ac:spMk id="363" creationId="{EC939AD8-C01C-72A2-881E-D534BC0FC9EA}"/>
          </ac:spMkLst>
        </pc:spChg>
        <pc:spChg chg="mod">
          <ac:chgData name="Nithya V" userId="23da4ccc-29e6-4995-916c-9a371b6809ee" providerId="ADAL" clId="{1131CE5D-83B4-45A2-987B-313DD7FB8E6C}" dt="2024-02-15T04:48:09.053" v="4616" actId="27803"/>
          <ac:spMkLst>
            <pc:docMk/>
            <pc:sldMk cId="1777818694" sldId="268"/>
            <ac:spMk id="364" creationId="{83F586E8-ECCA-533C-2AD2-45FAEA73A635}"/>
          </ac:spMkLst>
        </pc:spChg>
        <pc:spChg chg="mod">
          <ac:chgData name="Nithya V" userId="23da4ccc-29e6-4995-916c-9a371b6809ee" providerId="ADAL" clId="{1131CE5D-83B4-45A2-987B-313DD7FB8E6C}" dt="2024-02-15T04:48:09.053" v="4616" actId="27803"/>
          <ac:spMkLst>
            <pc:docMk/>
            <pc:sldMk cId="1777818694" sldId="268"/>
            <ac:spMk id="365" creationId="{4CB193B8-58DE-8316-6350-1D78AA37443B}"/>
          </ac:spMkLst>
        </pc:spChg>
        <pc:spChg chg="mod">
          <ac:chgData name="Nithya V" userId="23da4ccc-29e6-4995-916c-9a371b6809ee" providerId="ADAL" clId="{1131CE5D-83B4-45A2-987B-313DD7FB8E6C}" dt="2024-02-15T04:48:09.053" v="4616" actId="27803"/>
          <ac:spMkLst>
            <pc:docMk/>
            <pc:sldMk cId="1777818694" sldId="268"/>
            <ac:spMk id="366" creationId="{9D446B55-FC14-BE6C-6FFE-8456A368CE54}"/>
          </ac:spMkLst>
        </pc:spChg>
        <pc:spChg chg="mod">
          <ac:chgData name="Nithya V" userId="23da4ccc-29e6-4995-916c-9a371b6809ee" providerId="ADAL" clId="{1131CE5D-83B4-45A2-987B-313DD7FB8E6C}" dt="2024-02-15T04:48:09.053" v="4616" actId="27803"/>
          <ac:spMkLst>
            <pc:docMk/>
            <pc:sldMk cId="1777818694" sldId="268"/>
            <ac:spMk id="367" creationId="{60544D1C-879E-0450-C00F-96FD3DE90B4D}"/>
          </ac:spMkLst>
        </pc:spChg>
        <pc:spChg chg="mod">
          <ac:chgData name="Nithya V" userId="23da4ccc-29e6-4995-916c-9a371b6809ee" providerId="ADAL" clId="{1131CE5D-83B4-45A2-987B-313DD7FB8E6C}" dt="2024-02-15T04:48:09.053" v="4616" actId="27803"/>
          <ac:spMkLst>
            <pc:docMk/>
            <pc:sldMk cId="1777818694" sldId="268"/>
            <ac:spMk id="368" creationId="{7645839F-2BC5-BEDE-F603-A61D5C9418F7}"/>
          </ac:spMkLst>
        </pc:spChg>
        <pc:spChg chg="mod">
          <ac:chgData name="Nithya V" userId="23da4ccc-29e6-4995-916c-9a371b6809ee" providerId="ADAL" clId="{1131CE5D-83B4-45A2-987B-313DD7FB8E6C}" dt="2024-02-15T04:48:09.053" v="4616" actId="27803"/>
          <ac:spMkLst>
            <pc:docMk/>
            <pc:sldMk cId="1777818694" sldId="268"/>
            <ac:spMk id="369" creationId="{1FC9DD8D-ADA0-9BCB-0A3B-B2072D5FF6AA}"/>
          </ac:spMkLst>
        </pc:spChg>
        <pc:spChg chg="mod">
          <ac:chgData name="Nithya V" userId="23da4ccc-29e6-4995-916c-9a371b6809ee" providerId="ADAL" clId="{1131CE5D-83B4-45A2-987B-313DD7FB8E6C}" dt="2024-02-15T04:48:09.053" v="4616" actId="27803"/>
          <ac:spMkLst>
            <pc:docMk/>
            <pc:sldMk cId="1777818694" sldId="268"/>
            <ac:spMk id="370" creationId="{093E8755-5D88-C9DD-4EE2-2FD684978AAD}"/>
          </ac:spMkLst>
        </pc:spChg>
        <pc:spChg chg="mod">
          <ac:chgData name="Nithya V" userId="23da4ccc-29e6-4995-916c-9a371b6809ee" providerId="ADAL" clId="{1131CE5D-83B4-45A2-987B-313DD7FB8E6C}" dt="2024-02-15T04:48:09.053" v="4616" actId="27803"/>
          <ac:spMkLst>
            <pc:docMk/>
            <pc:sldMk cId="1777818694" sldId="268"/>
            <ac:spMk id="371" creationId="{CA8F7791-8857-2C14-0A16-2EA9BFD713F6}"/>
          </ac:spMkLst>
        </pc:spChg>
        <pc:spChg chg="mod">
          <ac:chgData name="Nithya V" userId="23da4ccc-29e6-4995-916c-9a371b6809ee" providerId="ADAL" clId="{1131CE5D-83B4-45A2-987B-313DD7FB8E6C}" dt="2024-02-15T04:48:09.053" v="4616" actId="27803"/>
          <ac:spMkLst>
            <pc:docMk/>
            <pc:sldMk cId="1777818694" sldId="268"/>
            <ac:spMk id="372" creationId="{F69EBBB0-A0C5-7385-A1BD-405EF35D488D}"/>
          </ac:spMkLst>
        </pc:spChg>
        <pc:spChg chg="mod">
          <ac:chgData name="Nithya V" userId="23da4ccc-29e6-4995-916c-9a371b6809ee" providerId="ADAL" clId="{1131CE5D-83B4-45A2-987B-313DD7FB8E6C}" dt="2024-02-15T04:48:09.053" v="4616" actId="27803"/>
          <ac:spMkLst>
            <pc:docMk/>
            <pc:sldMk cId="1777818694" sldId="268"/>
            <ac:spMk id="373" creationId="{4518D379-A155-5705-52C4-73354D479C39}"/>
          </ac:spMkLst>
        </pc:spChg>
        <pc:spChg chg="mod">
          <ac:chgData name="Nithya V" userId="23da4ccc-29e6-4995-916c-9a371b6809ee" providerId="ADAL" clId="{1131CE5D-83B4-45A2-987B-313DD7FB8E6C}" dt="2024-02-15T04:48:09.053" v="4616" actId="27803"/>
          <ac:spMkLst>
            <pc:docMk/>
            <pc:sldMk cId="1777818694" sldId="268"/>
            <ac:spMk id="374" creationId="{A9CC1139-CD34-A8A2-BC3B-8F1D777E7C2B}"/>
          </ac:spMkLst>
        </pc:spChg>
        <pc:spChg chg="mod">
          <ac:chgData name="Nithya V" userId="23da4ccc-29e6-4995-916c-9a371b6809ee" providerId="ADAL" clId="{1131CE5D-83B4-45A2-987B-313DD7FB8E6C}" dt="2024-02-15T04:48:09.053" v="4616" actId="27803"/>
          <ac:spMkLst>
            <pc:docMk/>
            <pc:sldMk cId="1777818694" sldId="268"/>
            <ac:spMk id="375" creationId="{0A13D0BF-3048-6165-9E1B-B2F6CF6593B3}"/>
          </ac:spMkLst>
        </pc:spChg>
        <pc:spChg chg="mod">
          <ac:chgData name="Nithya V" userId="23da4ccc-29e6-4995-916c-9a371b6809ee" providerId="ADAL" clId="{1131CE5D-83B4-45A2-987B-313DD7FB8E6C}" dt="2024-02-15T04:48:09.053" v="4616" actId="27803"/>
          <ac:spMkLst>
            <pc:docMk/>
            <pc:sldMk cId="1777818694" sldId="268"/>
            <ac:spMk id="376" creationId="{0B8661D8-C65B-1858-F353-03F5057C55F9}"/>
          </ac:spMkLst>
        </pc:spChg>
        <pc:spChg chg="mod">
          <ac:chgData name="Nithya V" userId="23da4ccc-29e6-4995-916c-9a371b6809ee" providerId="ADAL" clId="{1131CE5D-83B4-45A2-987B-313DD7FB8E6C}" dt="2024-02-15T04:48:09.053" v="4616" actId="27803"/>
          <ac:spMkLst>
            <pc:docMk/>
            <pc:sldMk cId="1777818694" sldId="268"/>
            <ac:spMk id="377" creationId="{6163DEE5-1E73-83FA-C041-C4C0849E1CF4}"/>
          </ac:spMkLst>
        </pc:spChg>
        <pc:spChg chg="mod">
          <ac:chgData name="Nithya V" userId="23da4ccc-29e6-4995-916c-9a371b6809ee" providerId="ADAL" clId="{1131CE5D-83B4-45A2-987B-313DD7FB8E6C}" dt="2024-02-15T04:48:09.053" v="4616" actId="27803"/>
          <ac:spMkLst>
            <pc:docMk/>
            <pc:sldMk cId="1777818694" sldId="268"/>
            <ac:spMk id="378" creationId="{86ED1CAC-C3C9-5249-2420-314C667FEF15}"/>
          </ac:spMkLst>
        </pc:spChg>
        <pc:spChg chg="mod">
          <ac:chgData name="Nithya V" userId="23da4ccc-29e6-4995-916c-9a371b6809ee" providerId="ADAL" clId="{1131CE5D-83B4-45A2-987B-313DD7FB8E6C}" dt="2024-02-15T04:48:09.053" v="4616" actId="27803"/>
          <ac:spMkLst>
            <pc:docMk/>
            <pc:sldMk cId="1777818694" sldId="268"/>
            <ac:spMk id="379" creationId="{DE23766D-7A81-BFE5-2554-B998BE995020}"/>
          </ac:spMkLst>
        </pc:spChg>
        <pc:spChg chg="mod">
          <ac:chgData name="Nithya V" userId="23da4ccc-29e6-4995-916c-9a371b6809ee" providerId="ADAL" clId="{1131CE5D-83B4-45A2-987B-313DD7FB8E6C}" dt="2024-02-15T04:48:09.053" v="4616" actId="27803"/>
          <ac:spMkLst>
            <pc:docMk/>
            <pc:sldMk cId="1777818694" sldId="268"/>
            <ac:spMk id="380" creationId="{EC1C5680-4AC7-C4CD-A501-A92A48CF585B}"/>
          </ac:spMkLst>
        </pc:spChg>
        <pc:spChg chg="mod">
          <ac:chgData name="Nithya V" userId="23da4ccc-29e6-4995-916c-9a371b6809ee" providerId="ADAL" clId="{1131CE5D-83B4-45A2-987B-313DD7FB8E6C}" dt="2024-02-15T04:48:09.053" v="4616" actId="27803"/>
          <ac:spMkLst>
            <pc:docMk/>
            <pc:sldMk cId="1777818694" sldId="268"/>
            <ac:spMk id="381" creationId="{97D8DC27-5AB0-B37C-1A14-03DF4A19D763}"/>
          </ac:spMkLst>
        </pc:spChg>
        <pc:spChg chg="mod">
          <ac:chgData name="Nithya V" userId="23da4ccc-29e6-4995-916c-9a371b6809ee" providerId="ADAL" clId="{1131CE5D-83B4-45A2-987B-313DD7FB8E6C}" dt="2024-02-15T04:48:09.053" v="4616" actId="27803"/>
          <ac:spMkLst>
            <pc:docMk/>
            <pc:sldMk cId="1777818694" sldId="268"/>
            <ac:spMk id="382" creationId="{8F6B0A5B-A9C6-94E1-AA11-09C6CBFE2B9D}"/>
          </ac:spMkLst>
        </pc:spChg>
        <pc:spChg chg="mod">
          <ac:chgData name="Nithya V" userId="23da4ccc-29e6-4995-916c-9a371b6809ee" providerId="ADAL" clId="{1131CE5D-83B4-45A2-987B-313DD7FB8E6C}" dt="2024-02-15T04:48:09.053" v="4616" actId="27803"/>
          <ac:spMkLst>
            <pc:docMk/>
            <pc:sldMk cId="1777818694" sldId="268"/>
            <ac:spMk id="383" creationId="{99F6DCD5-A5FF-8947-9409-BC5AF2D2BB7A}"/>
          </ac:spMkLst>
        </pc:spChg>
        <pc:spChg chg="mod">
          <ac:chgData name="Nithya V" userId="23da4ccc-29e6-4995-916c-9a371b6809ee" providerId="ADAL" clId="{1131CE5D-83B4-45A2-987B-313DD7FB8E6C}" dt="2024-02-15T04:48:09.053" v="4616" actId="27803"/>
          <ac:spMkLst>
            <pc:docMk/>
            <pc:sldMk cId="1777818694" sldId="268"/>
            <ac:spMk id="384" creationId="{33C78192-7FF9-E91D-3DFC-F98625DA5D5C}"/>
          </ac:spMkLst>
        </pc:spChg>
        <pc:spChg chg="mod">
          <ac:chgData name="Nithya V" userId="23da4ccc-29e6-4995-916c-9a371b6809ee" providerId="ADAL" clId="{1131CE5D-83B4-45A2-987B-313DD7FB8E6C}" dt="2024-02-15T04:48:09.053" v="4616" actId="27803"/>
          <ac:spMkLst>
            <pc:docMk/>
            <pc:sldMk cId="1777818694" sldId="268"/>
            <ac:spMk id="385" creationId="{6ED8B90E-9114-DB59-D59A-B2FCD63F23BF}"/>
          </ac:spMkLst>
        </pc:spChg>
        <pc:spChg chg="mod">
          <ac:chgData name="Nithya V" userId="23da4ccc-29e6-4995-916c-9a371b6809ee" providerId="ADAL" clId="{1131CE5D-83B4-45A2-987B-313DD7FB8E6C}" dt="2024-02-15T04:48:09.053" v="4616" actId="27803"/>
          <ac:spMkLst>
            <pc:docMk/>
            <pc:sldMk cId="1777818694" sldId="268"/>
            <ac:spMk id="386" creationId="{D14B8367-F93F-9532-677A-B689D3B9E71B}"/>
          </ac:spMkLst>
        </pc:spChg>
        <pc:spChg chg="mod">
          <ac:chgData name="Nithya V" userId="23da4ccc-29e6-4995-916c-9a371b6809ee" providerId="ADAL" clId="{1131CE5D-83B4-45A2-987B-313DD7FB8E6C}" dt="2024-02-15T04:48:09.053" v="4616" actId="27803"/>
          <ac:spMkLst>
            <pc:docMk/>
            <pc:sldMk cId="1777818694" sldId="268"/>
            <ac:spMk id="387" creationId="{E9A15576-455C-8ED1-3B1E-DB54BDA9034B}"/>
          </ac:spMkLst>
        </pc:spChg>
        <pc:spChg chg="mod">
          <ac:chgData name="Nithya V" userId="23da4ccc-29e6-4995-916c-9a371b6809ee" providerId="ADAL" clId="{1131CE5D-83B4-45A2-987B-313DD7FB8E6C}" dt="2024-02-15T04:48:09.053" v="4616" actId="27803"/>
          <ac:spMkLst>
            <pc:docMk/>
            <pc:sldMk cId="1777818694" sldId="268"/>
            <ac:spMk id="388" creationId="{85188C9C-D3EE-7EAF-2503-D165F8AE6C52}"/>
          </ac:spMkLst>
        </pc:spChg>
        <pc:spChg chg="mod">
          <ac:chgData name="Nithya V" userId="23da4ccc-29e6-4995-916c-9a371b6809ee" providerId="ADAL" clId="{1131CE5D-83B4-45A2-987B-313DD7FB8E6C}" dt="2024-02-15T04:48:09.053" v="4616" actId="27803"/>
          <ac:spMkLst>
            <pc:docMk/>
            <pc:sldMk cId="1777818694" sldId="268"/>
            <ac:spMk id="389" creationId="{EEFC44E1-2CF8-5CA7-9CC5-89DB9FF98A39}"/>
          </ac:spMkLst>
        </pc:spChg>
        <pc:spChg chg="mod">
          <ac:chgData name="Nithya V" userId="23da4ccc-29e6-4995-916c-9a371b6809ee" providerId="ADAL" clId="{1131CE5D-83B4-45A2-987B-313DD7FB8E6C}" dt="2024-02-15T04:48:09.053" v="4616" actId="27803"/>
          <ac:spMkLst>
            <pc:docMk/>
            <pc:sldMk cId="1777818694" sldId="268"/>
            <ac:spMk id="390" creationId="{F9CC07E1-9E0D-96E1-4EAF-8590AD971983}"/>
          </ac:spMkLst>
        </pc:spChg>
        <pc:spChg chg="mod">
          <ac:chgData name="Nithya V" userId="23da4ccc-29e6-4995-916c-9a371b6809ee" providerId="ADAL" clId="{1131CE5D-83B4-45A2-987B-313DD7FB8E6C}" dt="2024-02-15T04:48:09.053" v="4616" actId="27803"/>
          <ac:spMkLst>
            <pc:docMk/>
            <pc:sldMk cId="1777818694" sldId="268"/>
            <ac:spMk id="391" creationId="{037BF366-7C8F-8897-CC7B-13E009016F5E}"/>
          </ac:spMkLst>
        </pc:spChg>
        <pc:spChg chg="mod">
          <ac:chgData name="Nithya V" userId="23da4ccc-29e6-4995-916c-9a371b6809ee" providerId="ADAL" clId="{1131CE5D-83B4-45A2-987B-313DD7FB8E6C}" dt="2024-02-15T04:48:09.053" v="4616" actId="27803"/>
          <ac:spMkLst>
            <pc:docMk/>
            <pc:sldMk cId="1777818694" sldId="268"/>
            <ac:spMk id="392" creationId="{20B13F48-A377-06E7-C225-2D84F55852D2}"/>
          </ac:spMkLst>
        </pc:spChg>
        <pc:spChg chg="mod">
          <ac:chgData name="Nithya V" userId="23da4ccc-29e6-4995-916c-9a371b6809ee" providerId="ADAL" clId="{1131CE5D-83B4-45A2-987B-313DD7FB8E6C}" dt="2024-02-15T04:48:09.053" v="4616" actId="27803"/>
          <ac:spMkLst>
            <pc:docMk/>
            <pc:sldMk cId="1777818694" sldId="268"/>
            <ac:spMk id="393" creationId="{1F974DA6-BC46-0D0A-8CCE-3E0C7C3F2369}"/>
          </ac:spMkLst>
        </pc:spChg>
        <pc:spChg chg="mod">
          <ac:chgData name="Nithya V" userId="23da4ccc-29e6-4995-916c-9a371b6809ee" providerId="ADAL" clId="{1131CE5D-83B4-45A2-987B-313DD7FB8E6C}" dt="2024-02-15T04:48:09.053" v="4616" actId="27803"/>
          <ac:spMkLst>
            <pc:docMk/>
            <pc:sldMk cId="1777818694" sldId="268"/>
            <ac:spMk id="394" creationId="{9265692E-B9D9-1287-3451-B987238B12E0}"/>
          </ac:spMkLst>
        </pc:spChg>
        <pc:spChg chg="mod">
          <ac:chgData name="Nithya V" userId="23da4ccc-29e6-4995-916c-9a371b6809ee" providerId="ADAL" clId="{1131CE5D-83B4-45A2-987B-313DD7FB8E6C}" dt="2024-02-15T04:48:09.053" v="4616" actId="27803"/>
          <ac:spMkLst>
            <pc:docMk/>
            <pc:sldMk cId="1777818694" sldId="268"/>
            <ac:spMk id="395" creationId="{8E669283-B995-8792-FA84-8835961397C5}"/>
          </ac:spMkLst>
        </pc:spChg>
        <pc:spChg chg="mod">
          <ac:chgData name="Nithya V" userId="23da4ccc-29e6-4995-916c-9a371b6809ee" providerId="ADAL" clId="{1131CE5D-83B4-45A2-987B-313DD7FB8E6C}" dt="2024-02-15T04:48:09.053" v="4616" actId="27803"/>
          <ac:spMkLst>
            <pc:docMk/>
            <pc:sldMk cId="1777818694" sldId="268"/>
            <ac:spMk id="396" creationId="{DC520D32-1767-3C15-9E1E-463EB25CBDAE}"/>
          </ac:spMkLst>
        </pc:spChg>
        <pc:spChg chg="mod">
          <ac:chgData name="Nithya V" userId="23da4ccc-29e6-4995-916c-9a371b6809ee" providerId="ADAL" clId="{1131CE5D-83B4-45A2-987B-313DD7FB8E6C}" dt="2024-02-15T04:48:09.053" v="4616" actId="27803"/>
          <ac:spMkLst>
            <pc:docMk/>
            <pc:sldMk cId="1777818694" sldId="268"/>
            <ac:spMk id="397" creationId="{7D824915-6806-9FD8-6F85-D7805FDEB12A}"/>
          </ac:spMkLst>
        </pc:spChg>
        <pc:spChg chg="mod">
          <ac:chgData name="Nithya V" userId="23da4ccc-29e6-4995-916c-9a371b6809ee" providerId="ADAL" clId="{1131CE5D-83B4-45A2-987B-313DD7FB8E6C}" dt="2024-02-15T04:48:09.053" v="4616" actId="27803"/>
          <ac:spMkLst>
            <pc:docMk/>
            <pc:sldMk cId="1777818694" sldId="268"/>
            <ac:spMk id="398" creationId="{FC26322B-1CC1-BFA2-D7A4-BF0454E81FEA}"/>
          </ac:spMkLst>
        </pc:spChg>
        <pc:spChg chg="mod">
          <ac:chgData name="Nithya V" userId="23da4ccc-29e6-4995-916c-9a371b6809ee" providerId="ADAL" clId="{1131CE5D-83B4-45A2-987B-313DD7FB8E6C}" dt="2024-02-15T04:48:09.053" v="4616" actId="27803"/>
          <ac:spMkLst>
            <pc:docMk/>
            <pc:sldMk cId="1777818694" sldId="268"/>
            <ac:spMk id="399" creationId="{5BDCC6E3-9E03-47FD-B917-3E3E97AD962F}"/>
          </ac:spMkLst>
        </pc:spChg>
        <pc:spChg chg="mod">
          <ac:chgData name="Nithya V" userId="23da4ccc-29e6-4995-916c-9a371b6809ee" providerId="ADAL" clId="{1131CE5D-83B4-45A2-987B-313DD7FB8E6C}" dt="2024-02-15T04:48:09.053" v="4616" actId="27803"/>
          <ac:spMkLst>
            <pc:docMk/>
            <pc:sldMk cId="1777818694" sldId="268"/>
            <ac:spMk id="400" creationId="{43D1D5A6-D211-8E01-07E7-E62C5030EA45}"/>
          </ac:spMkLst>
        </pc:spChg>
        <pc:spChg chg="mod">
          <ac:chgData name="Nithya V" userId="23da4ccc-29e6-4995-916c-9a371b6809ee" providerId="ADAL" clId="{1131CE5D-83B4-45A2-987B-313DD7FB8E6C}" dt="2024-02-15T04:48:09.053" v="4616" actId="27803"/>
          <ac:spMkLst>
            <pc:docMk/>
            <pc:sldMk cId="1777818694" sldId="268"/>
            <ac:spMk id="401" creationId="{EC5DE579-976E-5997-C2AE-1F3D30732574}"/>
          </ac:spMkLst>
        </pc:spChg>
        <pc:spChg chg="mod">
          <ac:chgData name="Nithya V" userId="23da4ccc-29e6-4995-916c-9a371b6809ee" providerId="ADAL" clId="{1131CE5D-83B4-45A2-987B-313DD7FB8E6C}" dt="2024-02-15T04:48:09.053" v="4616" actId="27803"/>
          <ac:spMkLst>
            <pc:docMk/>
            <pc:sldMk cId="1777818694" sldId="268"/>
            <ac:spMk id="402" creationId="{ED2B4DE7-8565-2BE1-47C1-AF29F5CDA476}"/>
          </ac:spMkLst>
        </pc:spChg>
        <pc:spChg chg="mod">
          <ac:chgData name="Nithya V" userId="23da4ccc-29e6-4995-916c-9a371b6809ee" providerId="ADAL" clId="{1131CE5D-83B4-45A2-987B-313DD7FB8E6C}" dt="2024-02-15T04:48:09.053" v="4616" actId="27803"/>
          <ac:spMkLst>
            <pc:docMk/>
            <pc:sldMk cId="1777818694" sldId="268"/>
            <ac:spMk id="403" creationId="{2B31F573-F6E9-7C03-E63C-7655FA69BD06}"/>
          </ac:spMkLst>
        </pc:spChg>
        <pc:spChg chg="mod">
          <ac:chgData name="Nithya V" userId="23da4ccc-29e6-4995-916c-9a371b6809ee" providerId="ADAL" clId="{1131CE5D-83B4-45A2-987B-313DD7FB8E6C}" dt="2024-02-15T04:48:09.053" v="4616" actId="27803"/>
          <ac:spMkLst>
            <pc:docMk/>
            <pc:sldMk cId="1777818694" sldId="268"/>
            <ac:spMk id="404" creationId="{7BF30528-93BF-BBA5-37CC-ACEB1EC50B74}"/>
          </ac:spMkLst>
        </pc:spChg>
        <pc:spChg chg="mod">
          <ac:chgData name="Nithya V" userId="23da4ccc-29e6-4995-916c-9a371b6809ee" providerId="ADAL" clId="{1131CE5D-83B4-45A2-987B-313DD7FB8E6C}" dt="2024-02-15T04:48:09.053" v="4616" actId="27803"/>
          <ac:spMkLst>
            <pc:docMk/>
            <pc:sldMk cId="1777818694" sldId="268"/>
            <ac:spMk id="405" creationId="{F2704880-6DBD-3DAC-D996-AF44CB2ECA3B}"/>
          </ac:spMkLst>
        </pc:spChg>
        <pc:spChg chg="mod">
          <ac:chgData name="Nithya V" userId="23da4ccc-29e6-4995-916c-9a371b6809ee" providerId="ADAL" clId="{1131CE5D-83B4-45A2-987B-313DD7FB8E6C}" dt="2024-02-15T04:48:09.053" v="4616" actId="27803"/>
          <ac:spMkLst>
            <pc:docMk/>
            <pc:sldMk cId="1777818694" sldId="268"/>
            <ac:spMk id="406" creationId="{C1FEA329-109D-4F7E-AEC1-F47B963F345B}"/>
          </ac:spMkLst>
        </pc:spChg>
        <pc:spChg chg="mod">
          <ac:chgData name="Nithya V" userId="23da4ccc-29e6-4995-916c-9a371b6809ee" providerId="ADAL" clId="{1131CE5D-83B4-45A2-987B-313DD7FB8E6C}" dt="2024-02-15T04:48:09.053" v="4616" actId="27803"/>
          <ac:spMkLst>
            <pc:docMk/>
            <pc:sldMk cId="1777818694" sldId="268"/>
            <ac:spMk id="407" creationId="{737DFCD6-8C2E-F2CF-524E-7F6E7D148AC0}"/>
          </ac:spMkLst>
        </pc:spChg>
        <pc:spChg chg="mod">
          <ac:chgData name="Nithya V" userId="23da4ccc-29e6-4995-916c-9a371b6809ee" providerId="ADAL" clId="{1131CE5D-83B4-45A2-987B-313DD7FB8E6C}" dt="2024-02-15T04:48:09.053" v="4616" actId="27803"/>
          <ac:spMkLst>
            <pc:docMk/>
            <pc:sldMk cId="1777818694" sldId="268"/>
            <ac:spMk id="408" creationId="{115D0F54-C3D1-E9B0-4CEC-9AFC7BBB801F}"/>
          </ac:spMkLst>
        </pc:spChg>
        <pc:spChg chg="mod">
          <ac:chgData name="Nithya V" userId="23da4ccc-29e6-4995-916c-9a371b6809ee" providerId="ADAL" clId="{1131CE5D-83B4-45A2-987B-313DD7FB8E6C}" dt="2024-02-15T04:48:09.053" v="4616" actId="27803"/>
          <ac:spMkLst>
            <pc:docMk/>
            <pc:sldMk cId="1777818694" sldId="268"/>
            <ac:spMk id="409" creationId="{CDBB1173-1C55-B67A-9B01-3156D5C04AF6}"/>
          </ac:spMkLst>
        </pc:spChg>
        <pc:spChg chg="mod">
          <ac:chgData name="Nithya V" userId="23da4ccc-29e6-4995-916c-9a371b6809ee" providerId="ADAL" clId="{1131CE5D-83B4-45A2-987B-313DD7FB8E6C}" dt="2024-02-15T04:48:09.053" v="4616" actId="27803"/>
          <ac:spMkLst>
            <pc:docMk/>
            <pc:sldMk cId="1777818694" sldId="268"/>
            <ac:spMk id="410" creationId="{47BA848E-B81E-A688-5169-76DD0BB24F5C}"/>
          </ac:spMkLst>
        </pc:spChg>
        <pc:spChg chg="mod">
          <ac:chgData name="Nithya V" userId="23da4ccc-29e6-4995-916c-9a371b6809ee" providerId="ADAL" clId="{1131CE5D-83B4-45A2-987B-313DD7FB8E6C}" dt="2024-02-15T04:48:09.053" v="4616" actId="27803"/>
          <ac:spMkLst>
            <pc:docMk/>
            <pc:sldMk cId="1777818694" sldId="268"/>
            <ac:spMk id="411" creationId="{DA8380CA-92F0-FB52-0044-FBAFD4D6DC0D}"/>
          </ac:spMkLst>
        </pc:spChg>
        <pc:spChg chg="mod">
          <ac:chgData name="Nithya V" userId="23da4ccc-29e6-4995-916c-9a371b6809ee" providerId="ADAL" clId="{1131CE5D-83B4-45A2-987B-313DD7FB8E6C}" dt="2024-02-15T04:48:09.053" v="4616" actId="27803"/>
          <ac:spMkLst>
            <pc:docMk/>
            <pc:sldMk cId="1777818694" sldId="268"/>
            <ac:spMk id="412" creationId="{3C8AC1D0-456F-2CC0-8443-3ADF4026C6B7}"/>
          </ac:spMkLst>
        </pc:spChg>
        <pc:spChg chg="mod">
          <ac:chgData name="Nithya V" userId="23da4ccc-29e6-4995-916c-9a371b6809ee" providerId="ADAL" clId="{1131CE5D-83B4-45A2-987B-313DD7FB8E6C}" dt="2024-02-15T04:48:09.053" v="4616" actId="27803"/>
          <ac:spMkLst>
            <pc:docMk/>
            <pc:sldMk cId="1777818694" sldId="268"/>
            <ac:spMk id="413" creationId="{2504A90D-F450-C943-955A-77EEE7A5371B}"/>
          </ac:spMkLst>
        </pc:spChg>
        <pc:spChg chg="mod">
          <ac:chgData name="Nithya V" userId="23da4ccc-29e6-4995-916c-9a371b6809ee" providerId="ADAL" clId="{1131CE5D-83B4-45A2-987B-313DD7FB8E6C}" dt="2024-02-15T04:48:09.053" v="4616" actId="27803"/>
          <ac:spMkLst>
            <pc:docMk/>
            <pc:sldMk cId="1777818694" sldId="268"/>
            <ac:spMk id="414" creationId="{9D5FE087-64EF-8794-463D-5915825FF222}"/>
          </ac:spMkLst>
        </pc:spChg>
        <pc:spChg chg="mod">
          <ac:chgData name="Nithya V" userId="23da4ccc-29e6-4995-916c-9a371b6809ee" providerId="ADAL" clId="{1131CE5D-83B4-45A2-987B-313DD7FB8E6C}" dt="2024-02-15T04:48:09.053" v="4616" actId="27803"/>
          <ac:spMkLst>
            <pc:docMk/>
            <pc:sldMk cId="1777818694" sldId="268"/>
            <ac:spMk id="415" creationId="{1C65FD54-D573-A149-41A9-160766439F85}"/>
          </ac:spMkLst>
        </pc:spChg>
        <pc:spChg chg="mod">
          <ac:chgData name="Nithya V" userId="23da4ccc-29e6-4995-916c-9a371b6809ee" providerId="ADAL" clId="{1131CE5D-83B4-45A2-987B-313DD7FB8E6C}" dt="2024-02-15T04:48:09.053" v="4616" actId="27803"/>
          <ac:spMkLst>
            <pc:docMk/>
            <pc:sldMk cId="1777818694" sldId="268"/>
            <ac:spMk id="416" creationId="{75CFA02A-B690-A75C-A9A0-9E6DAFC52E5F}"/>
          </ac:spMkLst>
        </pc:spChg>
        <pc:spChg chg="mod">
          <ac:chgData name="Nithya V" userId="23da4ccc-29e6-4995-916c-9a371b6809ee" providerId="ADAL" clId="{1131CE5D-83B4-45A2-987B-313DD7FB8E6C}" dt="2024-02-15T04:48:09.053" v="4616" actId="27803"/>
          <ac:spMkLst>
            <pc:docMk/>
            <pc:sldMk cId="1777818694" sldId="268"/>
            <ac:spMk id="417" creationId="{723F7E76-0201-6786-CB45-76B858C248E7}"/>
          </ac:spMkLst>
        </pc:spChg>
        <pc:spChg chg="mod">
          <ac:chgData name="Nithya V" userId="23da4ccc-29e6-4995-916c-9a371b6809ee" providerId="ADAL" clId="{1131CE5D-83B4-45A2-987B-313DD7FB8E6C}" dt="2024-02-15T04:48:09.053" v="4616" actId="27803"/>
          <ac:spMkLst>
            <pc:docMk/>
            <pc:sldMk cId="1777818694" sldId="268"/>
            <ac:spMk id="418" creationId="{7613DF44-5481-8808-6662-5C588BB50F91}"/>
          </ac:spMkLst>
        </pc:spChg>
        <pc:spChg chg="mod">
          <ac:chgData name="Nithya V" userId="23da4ccc-29e6-4995-916c-9a371b6809ee" providerId="ADAL" clId="{1131CE5D-83B4-45A2-987B-313DD7FB8E6C}" dt="2024-02-15T04:48:09.053" v="4616" actId="27803"/>
          <ac:spMkLst>
            <pc:docMk/>
            <pc:sldMk cId="1777818694" sldId="268"/>
            <ac:spMk id="419" creationId="{7BC2F286-9FBA-5629-4096-E5E5DFC03538}"/>
          </ac:spMkLst>
        </pc:spChg>
        <pc:spChg chg="mod">
          <ac:chgData name="Nithya V" userId="23da4ccc-29e6-4995-916c-9a371b6809ee" providerId="ADAL" clId="{1131CE5D-83B4-45A2-987B-313DD7FB8E6C}" dt="2024-02-15T04:48:09.053" v="4616" actId="27803"/>
          <ac:spMkLst>
            <pc:docMk/>
            <pc:sldMk cId="1777818694" sldId="268"/>
            <ac:spMk id="420" creationId="{1B1287B0-8391-8341-670E-396EAE80116D}"/>
          </ac:spMkLst>
        </pc:spChg>
        <pc:spChg chg="mod">
          <ac:chgData name="Nithya V" userId="23da4ccc-29e6-4995-916c-9a371b6809ee" providerId="ADAL" clId="{1131CE5D-83B4-45A2-987B-313DD7FB8E6C}" dt="2024-02-15T04:48:09.053" v="4616" actId="27803"/>
          <ac:spMkLst>
            <pc:docMk/>
            <pc:sldMk cId="1777818694" sldId="268"/>
            <ac:spMk id="421" creationId="{F9687C50-F161-416B-C53F-B98798439E78}"/>
          </ac:spMkLst>
        </pc:spChg>
        <pc:spChg chg="mod">
          <ac:chgData name="Nithya V" userId="23da4ccc-29e6-4995-916c-9a371b6809ee" providerId="ADAL" clId="{1131CE5D-83B4-45A2-987B-313DD7FB8E6C}" dt="2024-02-15T04:48:09.053" v="4616" actId="27803"/>
          <ac:spMkLst>
            <pc:docMk/>
            <pc:sldMk cId="1777818694" sldId="268"/>
            <ac:spMk id="422" creationId="{E54D0A3B-9DCD-C082-8BDB-2BA439681943}"/>
          </ac:spMkLst>
        </pc:spChg>
        <pc:spChg chg="mod">
          <ac:chgData name="Nithya V" userId="23da4ccc-29e6-4995-916c-9a371b6809ee" providerId="ADAL" clId="{1131CE5D-83B4-45A2-987B-313DD7FB8E6C}" dt="2024-02-15T04:48:09.053" v="4616" actId="27803"/>
          <ac:spMkLst>
            <pc:docMk/>
            <pc:sldMk cId="1777818694" sldId="268"/>
            <ac:spMk id="423" creationId="{4D3E18DC-C588-6736-1527-B644009ED687}"/>
          </ac:spMkLst>
        </pc:spChg>
        <pc:spChg chg="mod">
          <ac:chgData name="Nithya V" userId="23da4ccc-29e6-4995-916c-9a371b6809ee" providerId="ADAL" clId="{1131CE5D-83B4-45A2-987B-313DD7FB8E6C}" dt="2024-02-15T04:48:09.053" v="4616" actId="27803"/>
          <ac:spMkLst>
            <pc:docMk/>
            <pc:sldMk cId="1777818694" sldId="268"/>
            <ac:spMk id="424" creationId="{625732DE-ABFD-A318-A886-FCC771CF1EDA}"/>
          </ac:spMkLst>
        </pc:spChg>
        <pc:spChg chg="mod">
          <ac:chgData name="Nithya V" userId="23da4ccc-29e6-4995-916c-9a371b6809ee" providerId="ADAL" clId="{1131CE5D-83B4-45A2-987B-313DD7FB8E6C}" dt="2024-02-15T04:48:09.053" v="4616" actId="27803"/>
          <ac:spMkLst>
            <pc:docMk/>
            <pc:sldMk cId="1777818694" sldId="268"/>
            <ac:spMk id="425" creationId="{596B2E6F-6076-0095-AED5-417EFE613802}"/>
          </ac:spMkLst>
        </pc:spChg>
        <pc:spChg chg="mod">
          <ac:chgData name="Nithya V" userId="23da4ccc-29e6-4995-916c-9a371b6809ee" providerId="ADAL" clId="{1131CE5D-83B4-45A2-987B-313DD7FB8E6C}" dt="2024-02-15T04:48:09.053" v="4616" actId="27803"/>
          <ac:spMkLst>
            <pc:docMk/>
            <pc:sldMk cId="1777818694" sldId="268"/>
            <ac:spMk id="426" creationId="{0C6BC141-1776-1614-2EF5-958F264FD86E}"/>
          </ac:spMkLst>
        </pc:spChg>
        <pc:spChg chg="mod">
          <ac:chgData name="Nithya V" userId="23da4ccc-29e6-4995-916c-9a371b6809ee" providerId="ADAL" clId="{1131CE5D-83B4-45A2-987B-313DD7FB8E6C}" dt="2024-02-15T04:48:09.053" v="4616" actId="27803"/>
          <ac:spMkLst>
            <pc:docMk/>
            <pc:sldMk cId="1777818694" sldId="268"/>
            <ac:spMk id="427" creationId="{5E965C24-B494-8A34-4E77-4C8782C89BAE}"/>
          </ac:spMkLst>
        </pc:spChg>
        <pc:spChg chg="mod">
          <ac:chgData name="Nithya V" userId="23da4ccc-29e6-4995-916c-9a371b6809ee" providerId="ADAL" clId="{1131CE5D-83B4-45A2-987B-313DD7FB8E6C}" dt="2024-02-15T04:48:09.053" v="4616" actId="27803"/>
          <ac:spMkLst>
            <pc:docMk/>
            <pc:sldMk cId="1777818694" sldId="268"/>
            <ac:spMk id="428" creationId="{FE30BDE3-D73F-C29E-0F56-ACDB0B5E37D9}"/>
          </ac:spMkLst>
        </pc:spChg>
        <pc:spChg chg="mod">
          <ac:chgData name="Nithya V" userId="23da4ccc-29e6-4995-916c-9a371b6809ee" providerId="ADAL" clId="{1131CE5D-83B4-45A2-987B-313DD7FB8E6C}" dt="2024-02-15T04:48:09.053" v="4616" actId="27803"/>
          <ac:spMkLst>
            <pc:docMk/>
            <pc:sldMk cId="1777818694" sldId="268"/>
            <ac:spMk id="429" creationId="{C7B5DB3A-35A7-F343-C318-CC7B52F02F45}"/>
          </ac:spMkLst>
        </pc:spChg>
        <pc:spChg chg="mod">
          <ac:chgData name="Nithya V" userId="23da4ccc-29e6-4995-916c-9a371b6809ee" providerId="ADAL" clId="{1131CE5D-83B4-45A2-987B-313DD7FB8E6C}" dt="2024-02-15T04:48:09.053" v="4616" actId="27803"/>
          <ac:spMkLst>
            <pc:docMk/>
            <pc:sldMk cId="1777818694" sldId="268"/>
            <ac:spMk id="430" creationId="{F611814F-E3D7-11B7-3BA1-6D6287FFFAB5}"/>
          </ac:spMkLst>
        </pc:spChg>
        <pc:spChg chg="mod">
          <ac:chgData name="Nithya V" userId="23da4ccc-29e6-4995-916c-9a371b6809ee" providerId="ADAL" clId="{1131CE5D-83B4-45A2-987B-313DD7FB8E6C}" dt="2024-02-15T04:48:09.053" v="4616" actId="27803"/>
          <ac:spMkLst>
            <pc:docMk/>
            <pc:sldMk cId="1777818694" sldId="268"/>
            <ac:spMk id="431" creationId="{78672A5B-CF14-634E-8651-9E03021C5AA7}"/>
          </ac:spMkLst>
        </pc:spChg>
        <pc:spChg chg="mod">
          <ac:chgData name="Nithya V" userId="23da4ccc-29e6-4995-916c-9a371b6809ee" providerId="ADAL" clId="{1131CE5D-83B4-45A2-987B-313DD7FB8E6C}" dt="2024-02-15T04:48:09.053" v="4616" actId="27803"/>
          <ac:spMkLst>
            <pc:docMk/>
            <pc:sldMk cId="1777818694" sldId="268"/>
            <ac:spMk id="432" creationId="{49F65304-F1D0-6F2E-522B-5DEC650C5D33}"/>
          </ac:spMkLst>
        </pc:spChg>
        <pc:spChg chg="mod">
          <ac:chgData name="Nithya V" userId="23da4ccc-29e6-4995-916c-9a371b6809ee" providerId="ADAL" clId="{1131CE5D-83B4-45A2-987B-313DD7FB8E6C}" dt="2024-02-15T04:48:09.053" v="4616" actId="27803"/>
          <ac:spMkLst>
            <pc:docMk/>
            <pc:sldMk cId="1777818694" sldId="268"/>
            <ac:spMk id="433" creationId="{F92920A2-8ADF-E643-969A-6EC7240E5620}"/>
          </ac:spMkLst>
        </pc:spChg>
        <pc:spChg chg="mod">
          <ac:chgData name="Nithya V" userId="23da4ccc-29e6-4995-916c-9a371b6809ee" providerId="ADAL" clId="{1131CE5D-83B4-45A2-987B-313DD7FB8E6C}" dt="2024-02-15T04:48:09.053" v="4616" actId="27803"/>
          <ac:spMkLst>
            <pc:docMk/>
            <pc:sldMk cId="1777818694" sldId="268"/>
            <ac:spMk id="434" creationId="{C7CC23E5-81EB-9F35-445E-CAFF357AF772}"/>
          </ac:spMkLst>
        </pc:spChg>
        <pc:spChg chg="mod">
          <ac:chgData name="Nithya V" userId="23da4ccc-29e6-4995-916c-9a371b6809ee" providerId="ADAL" clId="{1131CE5D-83B4-45A2-987B-313DD7FB8E6C}" dt="2024-02-15T04:48:09.053" v="4616" actId="27803"/>
          <ac:spMkLst>
            <pc:docMk/>
            <pc:sldMk cId="1777818694" sldId="268"/>
            <ac:spMk id="435" creationId="{0D105E68-C8D4-7012-F474-9743645CBDDE}"/>
          </ac:spMkLst>
        </pc:spChg>
        <pc:spChg chg="mod">
          <ac:chgData name="Nithya V" userId="23da4ccc-29e6-4995-916c-9a371b6809ee" providerId="ADAL" clId="{1131CE5D-83B4-45A2-987B-313DD7FB8E6C}" dt="2024-02-15T04:48:09.053" v="4616" actId="27803"/>
          <ac:spMkLst>
            <pc:docMk/>
            <pc:sldMk cId="1777818694" sldId="268"/>
            <ac:spMk id="436" creationId="{B13AF4C9-983B-0EB6-56B9-5E1C829AC890}"/>
          </ac:spMkLst>
        </pc:spChg>
        <pc:spChg chg="mod">
          <ac:chgData name="Nithya V" userId="23da4ccc-29e6-4995-916c-9a371b6809ee" providerId="ADAL" clId="{1131CE5D-83B4-45A2-987B-313DD7FB8E6C}" dt="2024-02-15T04:48:09.053" v="4616" actId="27803"/>
          <ac:spMkLst>
            <pc:docMk/>
            <pc:sldMk cId="1777818694" sldId="268"/>
            <ac:spMk id="437" creationId="{F9071B6F-D7F3-49E9-12BE-DCE7AA19A40E}"/>
          </ac:spMkLst>
        </pc:spChg>
        <pc:spChg chg="mod">
          <ac:chgData name="Nithya V" userId="23da4ccc-29e6-4995-916c-9a371b6809ee" providerId="ADAL" clId="{1131CE5D-83B4-45A2-987B-313DD7FB8E6C}" dt="2024-02-15T04:48:09.053" v="4616" actId="27803"/>
          <ac:spMkLst>
            <pc:docMk/>
            <pc:sldMk cId="1777818694" sldId="268"/>
            <ac:spMk id="438" creationId="{7C23A6C1-3205-923C-5C6A-607933D31666}"/>
          </ac:spMkLst>
        </pc:spChg>
        <pc:spChg chg="mod">
          <ac:chgData name="Nithya V" userId="23da4ccc-29e6-4995-916c-9a371b6809ee" providerId="ADAL" clId="{1131CE5D-83B4-45A2-987B-313DD7FB8E6C}" dt="2024-02-15T04:48:09.053" v="4616" actId="27803"/>
          <ac:spMkLst>
            <pc:docMk/>
            <pc:sldMk cId="1777818694" sldId="268"/>
            <ac:spMk id="439" creationId="{5D493F68-CE99-3BD5-A3DD-6205C92F0DA8}"/>
          </ac:spMkLst>
        </pc:spChg>
        <pc:spChg chg="mod">
          <ac:chgData name="Nithya V" userId="23da4ccc-29e6-4995-916c-9a371b6809ee" providerId="ADAL" clId="{1131CE5D-83B4-45A2-987B-313DD7FB8E6C}" dt="2024-02-15T04:48:09.053" v="4616" actId="27803"/>
          <ac:spMkLst>
            <pc:docMk/>
            <pc:sldMk cId="1777818694" sldId="268"/>
            <ac:spMk id="440" creationId="{F2F20ECD-6A81-C44D-F51A-901885CE4F2F}"/>
          </ac:spMkLst>
        </pc:spChg>
        <pc:spChg chg="mod">
          <ac:chgData name="Nithya V" userId="23da4ccc-29e6-4995-916c-9a371b6809ee" providerId="ADAL" clId="{1131CE5D-83B4-45A2-987B-313DD7FB8E6C}" dt="2024-02-15T04:48:09.053" v="4616" actId="27803"/>
          <ac:spMkLst>
            <pc:docMk/>
            <pc:sldMk cId="1777818694" sldId="268"/>
            <ac:spMk id="441" creationId="{CA85B72C-1F0B-AD86-B781-8FA7E922ACBF}"/>
          </ac:spMkLst>
        </pc:spChg>
        <pc:spChg chg="mod">
          <ac:chgData name="Nithya V" userId="23da4ccc-29e6-4995-916c-9a371b6809ee" providerId="ADAL" clId="{1131CE5D-83B4-45A2-987B-313DD7FB8E6C}" dt="2024-02-15T04:48:09.053" v="4616" actId="27803"/>
          <ac:spMkLst>
            <pc:docMk/>
            <pc:sldMk cId="1777818694" sldId="268"/>
            <ac:spMk id="442" creationId="{3EFF4D1B-F170-A12F-6334-3FD04D4F2F8C}"/>
          </ac:spMkLst>
        </pc:spChg>
        <pc:spChg chg="mod">
          <ac:chgData name="Nithya V" userId="23da4ccc-29e6-4995-916c-9a371b6809ee" providerId="ADAL" clId="{1131CE5D-83B4-45A2-987B-313DD7FB8E6C}" dt="2024-02-15T04:48:09.053" v="4616" actId="27803"/>
          <ac:spMkLst>
            <pc:docMk/>
            <pc:sldMk cId="1777818694" sldId="268"/>
            <ac:spMk id="443" creationId="{2C609CF5-641C-B590-FAD4-4E2F9801DB24}"/>
          </ac:spMkLst>
        </pc:spChg>
        <pc:spChg chg="mod">
          <ac:chgData name="Nithya V" userId="23da4ccc-29e6-4995-916c-9a371b6809ee" providerId="ADAL" clId="{1131CE5D-83B4-45A2-987B-313DD7FB8E6C}" dt="2024-02-15T04:48:09.053" v="4616" actId="27803"/>
          <ac:spMkLst>
            <pc:docMk/>
            <pc:sldMk cId="1777818694" sldId="268"/>
            <ac:spMk id="444" creationId="{032BDA43-7D81-C3BA-1E46-8B5D20307CFB}"/>
          </ac:spMkLst>
        </pc:spChg>
        <pc:spChg chg="mod">
          <ac:chgData name="Nithya V" userId="23da4ccc-29e6-4995-916c-9a371b6809ee" providerId="ADAL" clId="{1131CE5D-83B4-45A2-987B-313DD7FB8E6C}" dt="2024-02-15T04:48:09.053" v="4616" actId="27803"/>
          <ac:spMkLst>
            <pc:docMk/>
            <pc:sldMk cId="1777818694" sldId="268"/>
            <ac:spMk id="445" creationId="{BCDFA0CB-B43B-7B09-F89B-BD82FE54394F}"/>
          </ac:spMkLst>
        </pc:spChg>
        <pc:spChg chg="mod">
          <ac:chgData name="Nithya V" userId="23da4ccc-29e6-4995-916c-9a371b6809ee" providerId="ADAL" clId="{1131CE5D-83B4-45A2-987B-313DD7FB8E6C}" dt="2024-02-15T04:48:09.053" v="4616" actId="27803"/>
          <ac:spMkLst>
            <pc:docMk/>
            <pc:sldMk cId="1777818694" sldId="268"/>
            <ac:spMk id="446" creationId="{95934EB5-0516-61FB-E9A8-40FDA3911079}"/>
          </ac:spMkLst>
        </pc:spChg>
        <pc:spChg chg="mod">
          <ac:chgData name="Nithya V" userId="23da4ccc-29e6-4995-916c-9a371b6809ee" providerId="ADAL" clId="{1131CE5D-83B4-45A2-987B-313DD7FB8E6C}" dt="2024-02-15T04:48:09.053" v="4616" actId="27803"/>
          <ac:spMkLst>
            <pc:docMk/>
            <pc:sldMk cId="1777818694" sldId="268"/>
            <ac:spMk id="447" creationId="{9BAF8F1A-5CD9-9898-AAC1-506EB3640634}"/>
          </ac:spMkLst>
        </pc:spChg>
        <pc:spChg chg="mod">
          <ac:chgData name="Nithya V" userId="23da4ccc-29e6-4995-916c-9a371b6809ee" providerId="ADAL" clId="{1131CE5D-83B4-45A2-987B-313DD7FB8E6C}" dt="2024-02-15T04:48:09.053" v="4616" actId="27803"/>
          <ac:spMkLst>
            <pc:docMk/>
            <pc:sldMk cId="1777818694" sldId="268"/>
            <ac:spMk id="448" creationId="{040A6851-8B90-AB93-D89F-1CB61FA2F6FB}"/>
          </ac:spMkLst>
        </pc:spChg>
        <pc:spChg chg="mod">
          <ac:chgData name="Nithya V" userId="23da4ccc-29e6-4995-916c-9a371b6809ee" providerId="ADAL" clId="{1131CE5D-83B4-45A2-987B-313DD7FB8E6C}" dt="2024-02-15T04:48:09.053" v="4616" actId="27803"/>
          <ac:spMkLst>
            <pc:docMk/>
            <pc:sldMk cId="1777818694" sldId="268"/>
            <ac:spMk id="449" creationId="{B8534C13-8636-E8E3-56CF-C89A8540C27D}"/>
          </ac:spMkLst>
        </pc:spChg>
        <pc:spChg chg="mod">
          <ac:chgData name="Nithya V" userId="23da4ccc-29e6-4995-916c-9a371b6809ee" providerId="ADAL" clId="{1131CE5D-83B4-45A2-987B-313DD7FB8E6C}" dt="2024-02-15T04:48:09.053" v="4616" actId="27803"/>
          <ac:spMkLst>
            <pc:docMk/>
            <pc:sldMk cId="1777818694" sldId="268"/>
            <ac:spMk id="450" creationId="{C77FC54E-63BC-3BD2-AD44-0C5AE4516ED2}"/>
          </ac:spMkLst>
        </pc:spChg>
        <pc:spChg chg="mod">
          <ac:chgData name="Nithya V" userId="23da4ccc-29e6-4995-916c-9a371b6809ee" providerId="ADAL" clId="{1131CE5D-83B4-45A2-987B-313DD7FB8E6C}" dt="2024-02-15T04:48:09.053" v="4616" actId="27803"/>
          <ac:spMkLst>
            <pc:docMk/>
            <pc:sldMk cId="1777818694" sldId="268"/>
            <ac:spMk id="451" creationId="{80D3070E-8BF0-AE2A-04E2-6309F1F9052F}"/>
          </ac:spMkLst>
        </pc:spChg>
        <pc:spChg chg="mod">
          <ac:chgData name="Nithya V" userId="23da4ccc-29e6-4995-916c-9a371b6809ee" providerId="ADAL" clId="{1131CE5D-83B4-45A2-987B-313DD7FB8E6C}" dt="2024-02-15T04:48:09.053" v="4616" actId="27803"/>
          <ac:spMkLst>
            <pc:docMk/>
            <pc:sldMk cId="1777818694" sldId="268"/>
            <ac:spMk id="452" creationId="{4F508473-503A-1745-74A2-92F30A80952F}"/>
          </ac:spMkLst>
        </pc:spChg>
        <pc:spChg chg="mod">
          <ac:chgData name="Nithya V" userId="23da4ccc-29e6-4995-916c-9a371b6809ee" providerId="ADAL" clId="{1131CE5D-83B4-45A2-987B-313DD7FB8E6C}" dt="2024-02-15T04:48:09.053" v="4616" actId="27803"/>
          <ac:spMkLst>
            <pc:docMk/>
            <pc:sldMk cId="1777818694" sldId="268"/>
            <ac:spMk id="453" creationId="{FBD92724-3606-6C15-3EE8-B8DD2B7CD1F0}"/>
          </ac:spMkLst>
        </pc:spChg>
        <pc:spChg chg="mod">
          <ac:chgData name="Nithya V" userId="23da4ccc-29e6-4995-916c-9a371b6809ee" providerId="ADAL" clId="{1131CE5D-83B4-45A2-987B-313DD7FB8E6C}" dt="2024-02-15T04:48:09.053" v="4616" actId="27803"/>
          <ac:spMkLst>
            <pc:docMk/>
            <pc:sldMk cId="1777818694" sldId="268"/>
            <ac:spMk id="454" creationId="{526C1C40-BDAA-1E63-03EC-D2CD123D27D9}"/>
          </ac:spMkLst>
        </pc:spChg>
        <pc:spChg chg="mod">
          <ac:chgData name="Nithya V" userId="23da4ccc-29e6-4995-916c-9a371b6809ee" providerId="ADAL" clId="{1131CE5D-83B4-45A2-987B-313DD7FB8E6C}" dt="2024-02-15T04:48:09.053" v="4616" actId="27803"/>
          <ac:spMkLst>
            <pc:docMk/>
            <pc:sldMk cId="1777818694" sldId="268"/>
            <ac:spMk id="455" creationId="{5E4FEE8A-6B3F-A247-C3A5-8123C6D0C6B6}"/>
          </ac:spMkLst>
        </pc:spChg>
        <pc:spChg chg="mod">
          <ac:chgData name="Nithya V" userId="23da4ccc-29e6-4995-916c-9a371b6809ee" providerId="ADAL" clId="{1131CE5D-83B4-45A2-987B-313DD7FB8E6C}" dt="2024-02-15T04:48:09.053" v="4616" actId="27803"/>
          <ac:spMkLst>
            <pc:docMk/>
            <pc:sldMk cId="1777818694" sldId="268"/>
            <ac:spMk id="456" creationId="{BAA0E68B-4799-894E-8BBA-6F614A006642}"/>
          </ac:spMkLst>
        </pc:spChg>
        <pc:spChg chg="mod">
          <ac:chgData name="Nithya V" userId="23da4ccc-29e6-4995-916c-9a371b6809ee" providerId="ADAL" clId="{1131CE5D-83B4-45A2-987B-313DD7FB8E6C}" dt="2024-02-15T04:48:09.053" v="4616" actId="27803"/>
          <ac:spMkLst>
            <pc:docMk/>
            <pc:sldMk cId="1777818694" sldId="268"/>
            <ac:spMk id="457" creationId="{E62A3F57-D2D1-FE24-5985-728C119ED0C9}"/>
          </ac:spMkLst>
        </pc:spChg>
        <pc:spChg chg="mod">
          <ac:chgData name="Nithya V" userId="23da4ccc-29e6-4995-916c-9a371b6809ee" providerId="ADAL" clId="{1131CE5D-83B4-45A2-987B-313DD7FB8E6C}" dt="2024-02-15T04:48:09.053" v="4616" actId="27803"/>
          <ac:spMkLst>
            <pc:docMk/>
            <pc:sldMk cId="1777818694" sldId="268"/>
            <ac:spMk id="458" creationId="{8E01E233-BEC8-E149-4F29-B2BA5894633D}"/>
          </ac:spMkLst>
        </pc:spChg>
        <pc:spChg chg="mod">
          <ac:chgData name="Nithya V" userId="23da4ccc-29e6-4995-916c-9a371b6809ee" providerId="ADAL" clId="{1131CE5D-83B4-45A2-987B-313DD7FB8E6C}" dt="2024-02-15T04:48:09.053" v="4616" actId="27803"/>
          <ac:spMkLst>
            <pc:docMk/>
            <pc:sldMk cId="1777818694" sldId="268"/>
            <ac:spMk id="459" creationId="{C11BB15E-BD58-4345-CF77-E75D8EE57CBB}"/>
          </ac:spMkLst>
        </pc:spChg>
        <pc:spChg chg="mod">
          <ac:chgData name="Nithya V" userId="23da4ccc-29e6-4995-916c-9a371b6809ee" providerId="ADAL" clId="{1131CE5D-83B4-45A2-987B-313DD7FB8E6C}" dt="2024-02-15T04:48:09.053" v="4616" actId="27803"/>
          <ac:spMkLst>
            <pc:docMk/>
            <pc:sldMk cId="1777818694" sldId="268"/>
            <ac:spMk id="460" creationId="{05C1DDBE-F78C-122F-BD14-3B6F1EA76541}"/>
          </ac:spMkLst>
        </pc:spChg>
        <pc:spChg chg="mod">
          <ac:chgData name="Nithya V" userId="23da4ccc-29e6-4995-916c-9a371b6809ee" providerId="ADAL" clId="{1131CE5D-83B4-45A2-987B-313DD7FB8E6C}" dt="2024-02-15T04:48:09.053" v="4616" actId="27803"/>
          <ac:spMkLst>
            <pc:docMk/>
            <pc:sldMk cId="1777818694" sldId="268"/>
            <ac:spMk id="461" creationId="{59991585-4AD1-20AE-61F5-54CAF376387E}"/>
          </ac:spMkLst>
        </pc:spChg>
        <pc:spChg chg="mod">
          <ac:chgData name="Nithya V" userId="23da4ccc-29e6-4995-916c-9a371b6809ee" providerId="ADAL" clId="{1131CE5D-83B4-45A2-987B-313DD7FB8E6C}" dt="2024-02-15T04:48:09.053" v="4616" actId="27803"/>
          <ac:spMkLst>
            <pc:docMk/>
            <pc:sldMk cId="1777818694" sldId="268"/>
            <ac:spMk id="462" creationId="{91747497-4681-63C5-9F7A-D1ABB4378C52}"/>
          </ac:spMkLst>
        </pc:spChg>
        <pc:spChg chg="mod">
          <ac:chgData name="Nithya V" userId="23da4ccc-29e6-4995-916c-9a371b6809ee" providerId="ADAL" clId="{1131CE5D-83B4-45A2-987B-313DD7FB8E6C}" dt="2024-02-15T04:48:09.053" v="4616" actId="27803"/>
          <ac:spMkLst>
            <pc:docMk/>
            <pc:sldMk cId="1777818694" sldId="268"/>
            <ac:spMk id="463" creationId="{31101BBC-6115-5CCD-1F84-F409F462EEC2}"/>
          </ac:spMkLst>
        </pc:spChg>
        <pc:spChg chg="mod">
          <ac:chgData name="Nithya V" userId="23da4ccc-29e6-4995-916c-9a371b6809ee" providerId="ADAL" clId="{1131CE5D-83B4-45A2-987B-313DD7FB8E6C}" dt="2024-02-15T04:48:09.053" v="4616" actId="27803"/>
          <ac:spMkLst>
            <pc:docMk/>
            <pc:sldMk cId="1777818694" sldId="268"/>
            <ac:spMk id="464" creationId="{E07F437C-CD49-AD62-1D61-19164206D005}"/>
          </ac:spMkLst>
        </pc:spChg>
        <pc:spChg chg="mod">
          <ac:chgData name="Nithya V" userId="23da4ccc-29e6-4995-916c-9a371b6809ee" providerId="ADAL" clId="{1131CE5D-83B4-45A2-987B-313DD7FB8E6C}" dt="2024-02-15T04:48:09.053" v="4616" actId="27803"/>
          <ac:spMkLst>
            <pc:docMk/>
            <pc:sldMk cId="1777818694" sldId="268"/>
            <ac:spMk id="465" creationId="{CDA360C3-7E70-A307-37DE-8CDFC7FD007B}"/>
          </ac:spMkLst>
        </pc:spChg>
        <pc:spChg chg="mod">
          <ac:chgData name="Nithya V" userId="23da4ccc-29e6-4995-916c-9a371b6809ee" providerId="ADAL" clId="{1131CE5D-83B4-45A2-987B-313DD7FB8E6C}" dt="2024-02-15T04:48:09.053" v="4616" actId="27803"/>
          <ac:spMkLst>
            <pc:docMk/>
            <pc:sldMk cId="1777818694" sldId="268"/>
            <ac:spMk id="466" creationId="{6A317F98-5909-80F6-38CC-82DC538E0B6C}"/>
          </ac:spMkLst>
        </pc:spChg>
        <pc:spChg chg="mod">
          <ac:chgData name="Nithya V" userId="23da4ccc-29e6-4995-916c-9a371b6809ee" providerId="ADAL" clId="{1131CE5D-83B4-45A2-987B-313DD7FB8E6C}" dt="2024-02-15T04:48:09.053" v="4616" actId="27803"/>
          <ac:spMkLst>
            <pc:docMk/>
            <pc:sldMk cId="1777818694" sldId="268"/>
            <ac:spMk id="467" creationId="{0B3DA6E0-FBF2-1F22-BDA9-741BA9E30272}"/>
          </ac:spMkLst>
        </pc:spChg>
        <pc:spChg chg="mod">
          <ac:chgData name="Nithya V" userId="23da4ccc-29e6-4995-916c-9a371b6809ee" providerId="ADAL" clId="{1131CE5D-83B4-45A2-987B-313DD7FB8E6C}" dt="2024-02-15T04:48:09.053" v="4616" actId="27803"/>
          <ac:spMkLst>
            <pc:docMk/>
            <pc:sldMk cId="1777818694" sldId="268"/>
            <ac:spMk id="468" creationId="{22532B6A-4252-5DB7-72B4-0137C69C81DC}"/>
          </ac:spMkLst>
        </pc:spChg>
        <pc:spChg chg="mod">
          <ac:chgData name="Nithya V" userId="23da4ccc-29e6-4995-916c-9a371b6809ee" providerId="ADAL" clId="{1131CE5D-83B4-45A2-987B-313DD7FB8E6C}" dt="2024-02-15T04:48:09.053" v="4616" actId="27803"/>
          <ac:spMkLst>
            <pc:docMk/>
            <pc:sldMk cId="1777818694" sldId="268"/>
            <ac:spMk id="469" creationId="{8FC57A17-210B-F5EC-F018-FC1EB1F13528}"/>
          </ac:spMkLst>
        </pc:spChg>
        <pc:spChg chg="mod">
          <ac:chgData name="Nithya V" userId="23da4ccc-29e6-4995-916c-9a371b6809ee" providerId="ADAL" clId="{1131CE5D-83B4-45A2-987B-313DD7FB8E6C}" dt="2024-02-15T04:48:09.053" v="4616" actId="27803"/>
          <ac:spMkLst>
            <pc:docMk/>
            <pc:sldMk cId="1777818694" sldId="268"/>
            <ac:spMk id="470" creationId="{11F8648E-7CE5-DE21-053A-4D9AF0F1B566}"/>
          </ac:spMkLst>
        </pc:spChg>
        <pc:spChg chg="mod">
          <ac:chgData name="Nithya V" userId="23da4ccc-29e6-4995-916c-9a371b6809ee" providerId="ADAL" clId="{1131CE5D-83B4-45A2-987B-313DD7FB8E6C}" dt="2024-02-15T04:48:09.053" v="4616" actId="27803"/>
          <ac:spMkLst>
            <pc:docMk/>
            <pc:sldMk cId="1777818694" sldId="268"/>
            <ac:spMk id="471" creationId="{76D1714C-9C74-ADDE-A35B-CDE71884DF93}"/>
          </ac:spMkLst>
        </pc:spChg>
        <pc:spChg chg="mod">
          <ac:chgData name="Nithya V" userId="23da4ccc-29e6-4995-916c-9a371b6809ee" providerId="ADAL" clId="{1131CE5D-83B4-45A2-987B-313DD7FB8E6C}" dt="2024-02-15T04:48:09.053" v="4616" actId="27803"/>
          <ac:spMkLst>
            <pc:docMk/>
            <pc:sldMk cId="1777818694" sldId="268"/>
            <ac:spMk id="472" creationId="{3E3D36B9-C875-AD84-1D3D-4EE507AD2619}"/>
          </ac:spMkLst>
        </pc:spChg>
        <pc:spChg chg="mod">
          <ac:chgData name="Nithya V" userId="23da4ccc-29e6-4995-916c-9a371b6809ee" providerId="ADAL" clId="{1131CE5D-83B4-45A2-987B-313DD7FB8E6C}" dt="2024-02-15T04:48:09.053" v="4616" actId="27803"/>
          <ac:spMkLst>
            <pc:docMk/>
            <pc:sldMk cId="1777818694" sldId="268"/>
            <ac:spMk id="473" creationId="{BAB8C367-3CE5-EA71-6AEF-4B6F2AEAE1FA}"/>
          </ac:spMkLst>
        </pc:spChg>
        <pc:spChg chg="add del mod ord">
          <ac:chgData name="Nithya V" userId="23da4ccc-29e6-4995-916c-9a371b6809ee" providerId="ADAL" clId="{1131CE5D-83B4-45A2-987B-313DD7FB8E6C}" dt="2024-02-15T04:50:01.767" v="4642" actId="931"/>
          <ac:spMkLst>
            <pc:docMk/>
            <pc:sldMk cId="1777818694" sldId="268"/>
            <ac:spMk id="474" creationId="{08769AFD-BB90-E0EA-0584-81060B211E91}"/>
          </ac:spMkLst>
        </pc:spChg>
        <pc:spChg chg="add del mod">
          <ac:chgData name="Nithya V" userId="23da4ccc-29e6-4995-916c-9a371b6809ee" providerId="ADAL" clId="{1131CE5D-83B4-45A2-987B-313DD7FB8E6C}" dt="2024-02-26T04:35:57.499" v="5492" actId="931"/>
          <ac:spMkLst>
            <pc:docMk/>
            <pc:sldMk cId="1777818694" sldId="268"/>
            <ac:spMk id="474" creationId="{EC115FA1-ED71-E178-2587-6ECAE834E205}"/>
          </ac:spMkLst>
        </pc:spChg>
        <pc:spChg chg="add del mod">
          <ac:chgData name="Nithya V" userId="23da4ccc-29e6-4995-916c-9a371b6809ee" providerId="ADAL" clId="{1131CE5D-83B4-45A2-987B-313DD7FB8E6C}" dt="2024-02-15T04:51:03.082" v="4653" actId="931"/>
          <ac:spMkLst>
            <pc:docMk/>
            <pc:sldMk cId="1777818694" sldId="268"/>
            <ac:spMk id="480" creationId="{55638025-1BD5-F79E-593E-9B795C64C52B}"/>
          </ac:spMkLst>
        </pc:spChg>
        <pc:spChg chg="add mod">
          <ac:chgData name="Nithya V" userId="23da4ccc-29e6-4995-916c-9a371b6809ee" providerId="ADAL" clId="{1131CE5D-83B4-45A2-987B-313DD7FB8E6C}" dt="2024-03-28T06:37:35.434" v="5711" actId="2711"/>
          <ac:spMkLst>
            <pc:docMk/>
            <pc:sldMk cId="1777818694" sldId="268"/>
            <ac:spMk id="484" creationId="{FBC5D8C3-7219-E209-A995-5033A6BACEEE}"/>
          </ac:spMkLst>
        </pc:spChg>
        <pc:spChg chg="add mod">
          <ac:chgData name="Nithya V" userId="23da4ccc-29e6-4995-916c-9a371b6809ee" providerId="ADAL" clId="{1131CE5D-83B4-45A2-987B-313DD7FB8E6C}" dt="2024-03-28T06:37:45.035" v="5713" actId="404"/>
          <ac:spMkLst>
            <pc:docMk/>
            <pc:sldMk cId="1777818694" sldId="268"/>
            <ac:spMk id="486" creationId="{9A09430C-273B-0E63-2A4F-826A0C29B01D}"/>
          </ac:spMkLst>
        </pc:spChg>
        <pc:spChg chg="add del mod">
          <ac:chgData name="Nithya V" userId="23da4ccc-29e6-4995-916c-9a371b6809ee" providerId="ADAL" clId="{1131CE5D-83B4-45A2-987B-313DD7FB8E6C}" dt="2024-02-15T04:53:57.262" v="4685" actId="478"/>
          <ac:spMkLst>
            <pc:docMk/>
            <pc:sldMk cId="1777818694" sldId="268"/>
            <ac:spMk id="487" creationId="{A439C68C-AC36-3049-55BA-702E6F4650E0}"/>
          </ac:spMkLst>
        </pc:spChg>
        <pc:spChg chg="add del mod">
          <ac:chgData name="Nithya V" userId="23da4ccc-29e6-4995-916c-9a371b6809ee" providerId="ADAL" clId="{1131CE5D-83B4-45A2-987B-313DD7FB8E6C}" dt="2024-02-15T04:53:59.052" v="4688" actId="478"/>
          <ac:spMkLst>
            <pc:docMk/>
            <pc:sldMk cId="1777818694" sldId="268"/>
            <ac:spMk id="488" creationId="{33EAB815-27FB-3E9B-8DDE-686F868073B7}"/>
          </ac:spMkLst>
        </pc:spChg>
        <pc:grpChg chg="del mod">
          <ac:chgData name="Nithya V" userId="23da4ccc-29e6-4995-916c-9a371b6809ee" providerId="ADAL" clId="{1131CE5D-83B4-45A2-987B-313DD7FB8E6C}" dt="2024-02-15T04:48:09.053" v="4616" actId="27803"/>
          <ac:grpSpMkLst>
            <pc:docMk/>
            <pc:sldMk cId="1777818694" sldId="268"/>
            <ac:grpSpMk id="4" creationId="{E3F4FBC8-8BB4-FF61-D5FC-C66B94E91B16}"/>
          </ac:grpSpMkLst>
        </pc:grpChg>
        <pc:grpChg chg="mod">
          <ac:chgData name="Nithya V" userId="23da4ccc-29e6-4995-916c-9a371b6809ee" providerId="ADAL" clId="{1131CE5D-83B4-45A2-987B-313DD7FB8E6C}" dt="2024-02-15T04:48:09.053" v="4616" actId="27803"/>
          <ac:grpSpMkLst>
            <pc:docMk/>
            <pc:sldMk cId="1777818694" sldId="268"/>
            <ac:grpSpMk id="5" creationId="{975AF3D5-70DD-6FAD-D995-CC0F542710F5}"/>
          </ac:grpSpMkLst>
        </pc:grpChg>
        <pc:grpChg chg="mod">
          <ac:chgData name="Nithya V" userId="23da4ccc-29e6-4995-916c-9a371b6809ee" providerId="ADAL" clId="{1131CE5D-83B4-45A2-987B-313DD7FB8E6C}" dt="2024-02-15T04:48:09.053" v="4616" actId="27803"/>
          <ac:grpSpMkLst>
            <pc:docMk/>
            <pc:sldMk cId="1777818694" sldId="268"/>
            <ac:grpSpMk id="10" creationId="{FEDD1C61-469C-DAEA-056A-A6AD5593800B}"/>
          </ac:grpSpMkLst>
        </pc:grpChg>
        <pc:grpChg chg="mod">
          <ac:chgData name="Nithya V" userId="23da4ccc-29e6-4995-916c-9a371b6809ee" providerId="ADAL" clId="{1131CE5D-83B4-45A2-987B-313DD7FB8E6C}" dt="2024-02-15T04:48:09.053" v="4616" actId="27803"/>
          <ac:grpSpMkLst>
            <pc:docMk/>
            <pc:sldMk cId="1777818694" sldId="268"/>
            <ac:grpSpMk id="15" creationId="{CB841D06-859A-E646-52C8-FA7C685DB06C}"/>
          </ac:grpSpMkLst>
        </pc:grpChg>
        <pc:grpChg chg="mod">
          <ac:chgData name="Nithya V" userId="23da4ccc-29e6-4995-916c-9a371b6809ee" providerId="ADAL" clId="{1131CE5D-83B4-45A2-987B-313DD7FB8E6C}" dt="2024-02-15T04:48:09.053" v="4616" actId="27803"/>
          <ac:grpSpMkLst>
            <pc:docMk/>
            <pc:sldMk cId="1777818694" sldId="268"/>
            <ac:grpSpMk id="20" creationId="{DDEA513E-9821-D579-21C6-EA1DB50025D3}"/>
          </ac:grpSpMkLst>
        </pc:grpChg>
        <pc:grpChg chg="mod">
          <ac:chgData name="Nithya V" userId="23da4ccc-29e6-4995-916c-9a371b6809ee" providerId="ADAL" clId="{1131CE5D-83B4-45A2-987B-313DD7FB8E6C}" dt="2024-02-15T04:48:09.053" v="4616" actId="27803"/>
          <ac:grpSpMkLst>
            <pc:docMk/>
            <pc:sldMk cId="1777818694" sldId="268"/>
            <ac:grpSpMk id="31" creationId="{848BDB4C-15D7-3E38-BF74-52B4C300133E}"/>
          </ac:grpSpMkLst>
        </pc:grpChg>
        <pc:grpChg chg="mod">
          <ac:chgData name="Nithya V" userId="23da4ccc-29e6-4995-916c-9a371b6809ee" providerId="ADAL" clId="{1131CE5D-83B4-45A2-987B-313DD7FB8E6C}" dt="2024-02-15T04:48:09.053" v="4616" actId="27803"/>
          <ac:grpSpMkLst>
            <pc:docMk/>
            <pc:sldMk cId="1777818694" sldId="268"/>
            <ac:grpSpMk id="43" creationId="{989254B4-655C-ABBB-5327-9D3B83368D61}"/>
          </ac:grpSpMkLst>
        </pc:grpChg>
        <pc:grpChg chg="mod">
          <ac:chgData name="Nithya V" userId="23da4ccc-29e6-4995-916c-9a371b6809ee" providerId="ADAL" clId="{1131CE5D-83B4-45A2-987B-313DD7FB8E6C}" dt="2024-02-15T04:48:09.053" v="4616" actId="27803"/>
          <ac:grpSpMkLst>
            <pc:docMk/>
            <pc:sldMk cId="1777818694" sldId="268"/>
            <ac:grpSpMk id="55" creationId="{829E614E-BFCC-7E9D-DD7C-49DC47837725}"/>
          </ac:grpSpMkLst>
        </pc:grpChg>
        <pc:grpChg chg="mod">
          <ac:chgData name="Nithya V" userId="23da4ccc-29e6-4995-916c-9a371b6809ee" providerId="ADAL" clId="{1131CE5D-83B4-45A2-987B-313DD7FB8E6C}" dt="2024-02-15T04:48:09.053" v="4616" actId="27803"/>
          <ac:grpSpMkLst>
            <pc:docMk/>
            <pc:sldMk cId="1777818694" sldId="268"/>
            <ac:grpSpMk id="67" creationId="{57BA0A3A-BEB0-EDF1-FBBE-97A9BAD01676}"/>
          </ac:grpSpMkLst>
        </pc:grpChg>
        <pc:grpChg chg="mod">
          <ac:chgData name="Nithya V" userId="23da4ccc-29e6-4995-916c-9a371b6809ee" providerId="ADAL" clId="{1131CE5D-83B4-45A2-987B-313DD7FB8E6C}" dt="2024-02-15T04:48:09.053" v="4616" actId="27803"/>
          <ac:grpSpMkLst>
            <pc:docMk/>
            <pc:sldMk cId="1777818694" sldId="268"/>
            <ac:grpSpMk id="81" creationId="{45875417-F251-3245-73E4-0D70912CB6FF}"/>
          </ac:grpSpMkLst>
        </pc:grpChg>
        <pc:grpChg chg="mod">
          <ac:chgData name="Nithya V" userId="23da4ccc-29e6-4995-916c-9a371b6809ee" providerId="ADAL" clId="{1131CE5D-83B4-45A2-987B-313DD7FB8E6C}" dt="2024-02-15T04:48:09.053" v="4616" actId="27803"/>
          <ac:grpSpMkLst>
            <pc:docMk/>
            <pc:sldMk cId="1777818694" sldId="268"/>
            <ac:grpSpMk id="82" creationId="{72C99B8C-FE4E-107F-C4DA-A7CC991BBA12}"/>
          </ac:grpSpMkLst>
        </pc:grpChg>
        <pc:picChg chg="add del mod">
          <ac:chgData name="Nithya V" userId="23da4ccc-29e6-4995-916c-9a371b6809ee" providerId="ADAL" clId="{1131CE5D-83B4-45A2-987B-313DD7FB8E6C}" dt="2024-02-15T04:48:09.053" v="4616" actId="27803"/>
          <ac:picMkLst>
            <pc:docMk/>
            <pc:sldMk cId="1777818694" sldId="268"/>
            <ac:picMk id="3" creationId="{46D184CC-48E8-E9C4-9DDA-3B5E8B1F1F83}"/>
          </ac:picMkLst>
        </pc:picChg>
        <pc:picChg chg="mod">
          <ac:chgData name="Nithya V" userId="23da4ccc-29e6-4995-916c-9a371b6809ee" providerId="ADAL" clId="{1131CE5D-83B4-45A2-987B-313DD7FB8E6C}" dt="2024-02-15T04:48:09.053" v="4616" actId="27803"/>
          <ac:picMkLst>
            <pc:docMk/>
            <pc:sldMk cId="1777818694" sldId="268"/>
            <ac:picMk id="26" creationId="{59EBE96D-7E3F-0E2A-7B9E-F5C2228BFBF7}"/>
          </ac:picMkLst>
        </pc:picChg>
        <pc:picChg chg="mod">
          <ac:chgData name="Nithya V" userId="23da4ccc-29e6-4995-916c-9a371b6809ee" providerId="ADAL" clId="{1131CE5D-83B4-45A2-987B-313DD7FB8E6C}" dt="2024-02-15T04:48:09.053" v="4616" actId="27803"/>
          <ac:picMkLst>
            <pc:docMk/>
            <pc:sldMk cId="1777818694" sldId="268"/>
            <ac:picMk id="27" creationId="{1774A51E-EF6E-768A-FB99-40E14EC0E745}"/>
          </ac:picMkLst>
        </pc:picChg>
        <pc:picChg chg="mod">
          <ac:chgData name="Nithya V" userId="23da4ccc-29e6-4995-916c-9a371b6809ee" providerId="ADAL" clId="{1131CE5D-83B4-45A2-987B-313DD7FB8E6C}" dt="2024-02-15T04:48:09.053" v="4616" actId="27803"/>
          <ac:picMkLst>
            <pc:docMk/>
            <pc:sldMk cId="1777818694" sldId="268"/>
            <ac:picMk id="28" creationId="{3322B176-867C-21A9-C977-8F03CDE6A93B}"/>
          </ac:picMkLst>
        </pc:picChg>
        <pc:picChg chg="mod">
          <ac:chgData name="Nithya V" userId="23da4ccc-29e6-4995-916c-9a371b6809ee" providerId="ADAL" clId="{1131CE5D-83B4-45A2-987B-313DD7FB8E6C}" dt="2024-02-15T04:48:09.053" v="4616" actId="27803"/>
          <ac:picMkLst>
            <pc:docMk/>
            <pc:sldMk cId="1777818694" sldId="268"/>
            <ac:picMk id="29" creationId="{86F3B1DA-C7E1-5304-5F13-39DC5B8F34B8}"/>
          </ac:picMkLst>
        </pc:picChg>
        <pc:picChg chg="mod">
          <ac:chgData name="Nithya V" userId="23da4ccc-29e6-4995-916c-9a371b6809ee" providerId="ADAL" clId="{1131CE5D-83B4-45A2-987B-313DD7FB8E6C}" dt="2024-02-15T04:48:09.053" v="4616" actId="27803"/>
          <ac:picMkLst>
            <pc:docMk/>
            <pc:sldMk cId="1777818694" sldId="268"/>
            <ac:picMk id="30" creationId="{9EB3ADEF-7CAD-2AE0-907F-DAD478104890}"/>
          </ac:picMkLst>
        </pc:picChg>
        <pc:picChg chg="mod">
          <ac:chgData name="Nithya V" userId="23da4ccc-29e6-4995-916c-9a371b6809ee" providerId="ADAL" clId="{1131CE5D-83B4-45A2-987B-313DD7FB8E6C}" dt="2024-02-15T04:48:09.053" v="4616" actId="27803"/>
          <ac:picMkLst>
            <pc:docMk/>
            <pc:sldMk cId="1777818694" sldId="268"/>
            <ac:picMk id="79" creationId="{6E783975-71A9-E762-B330-80B040C5291C}"/>
          </ac:picMkLst>
        </pc:picChg>
        <pc:picChg chg="add mod">
          <ac:chgData name="Nithya V" userId="23da4ccc-29e6-4995-916c-9a371b6809ee" providerId="ADAL" clId="{1131CE5D-83B4-45A2-987B-313DD7FB8E6C}" dt="2024-02-15T04:49:34.328" v="4637"/>
          <ac:picMkLst>
            <pc:docMk/>
            <pc:sldMk cId="1777818694" sldId="268"/>
            <ac:picMk id="476" creationId="{17038A88-A0DD-1F01-749E-324873BF026F}"/>
          </ac:picMkLst>
        </pc:picChg>
        <pc:picChg chg="add mod modCrop">
          <ac:chgData name="Nithya V" userId="23da4ccc-29e6-4995-916c-9a371b6809ee" providerId="ADAL" clId="{1131CE5D-83B4-45A2-987B-313DD7FB8E6C}" dt="2024-02-26T04:36:29.474" v="5522" actId="18131"/>
          <ac:picMkLst>
            <pc:docMk/>
            <pc:sldMk cId="1777818694" sldId="268"/>
            <ac:picMk id="476" creationId="{89DC4448-5366-FF05-9772-F9FB6BA7446F}"/>
          </ac:picMkLst>
        </pc:picChg>
        <pc:picChg chg="add del mod modCrop">
          <ac:chgData name="Nithya V" userId="23da4ccc-29e6-4995-916c-9a371b6809ee" providerId="ADAL" clId="{1131CE5D-83B4-45A2-987B-313DD7FB8E6C}" dt="2024-02-15T04:50:26.720" v="4647" actId="478"/>
          <ac:picMkLst>
            <pc:docMk/>
            <pc:sldMk cId="1777818694" sldId="268"/>
            <ac:picMk id="478" creationId="{AAEA9F80-B5FD-7704-9433-484D00C1E73F}"/>
          </ac:picMkLst>
        </pc:picChg>
        <pc:picChg chg="add del mod">
          <ac:chgData name="Nithya V" userId="23da4ccc-29e6-4995-916c-9a371b6809ee" providerId="ADAL" clId="{1131CE5D-83B4-45A2-987B-313DD7FB8E6C}" dt="2024-02-26T04:35:51.091" v="5491" actId="478"/>
          <ac:picMkLst>
            <pc:docMk/>
            <pc:sldMk cId="1777818694" sldId="268"/>
            <ac:picMk id="482" creationId="{6A8CF7AF-9CC9-487E-F294-9585F50FBC92}"/>
          </ac:picMkLst>
        </pc:picChg>
      </pc:sldChg>
      <pc:sldChg chg="addSp delSp modSp new mod">
        <pc:chgData name="Nithya V" userId="23da4ccc-29e6-4995-916c-9a371b6809ee" providerId="ADAL" clId="{1131CE5D-83B4-45A2-987B-313DD7FB8E6C}" dt="2024-03-28T06:38:23.524" v="5722" actId="12788"/>
        <pc:sldMkLst>
          <pc:docMk/>
          <pc:sldMk cId="2098276420" sldId="269"/>
        </pc:sldMkLst>
        <pc:spChg chg="del">
          <ac:chgData name="Nithya V" userId="23da4ccc-29e6-4995-916c-9a371b6809ee" providerId="ADAL" clId="{1131CE5D-83B4-45A2-987B-313DD7FB8E6C}" dt="2024-02-14T13:16:05.925" v="2626" actId="478"/>
          <ac:spMkLst>
            <pc:docMk/>
            <pc:sldMk cId="2098276420" sldId="269"/>
            <ac:spMk id="2" creationId="{D8630E90-5DB3-943B-4E63-30937313CEBA}"/>
          </ac:spMkLst>
        </pc:spChg>
        <pc:spChg chg="del">
          <ac:chgData name="Nithya V" userId="23da4ccc-29e6-4995-916c-9a371b6809ee" providerId="ADAL" clId="{1131CE5D-83B4-45A2-987B-313DD7FB8E6C}" dt="2024-02-14T13:16:05.925" v="2626" actId="478"/>
          <ac:spMkLst>
            <pc:docMk/>
            <pc:sldMk cId="2098276420" sldId="269"/>
            <ac:spMk id="3" creationId="{045E8B5E-BC6D-D7E8-1242-AD212573679E}"/>
          </ac:spMkLst>
        </pc:spChg>
        <pc:spChg chg="del">
          <ac:chgData name="Nithya V" userId="23da4ccc-29e6-4995-916c-9a371b6809ee" providerId="ADAL" clId="{1131CE5D-83B4-45A2-987B-313DD7FB8E6C}" dt="2024-02-14T13:16:05.925" v="2626" actId="478"/>
          <ac:spMkLst>
            <pc:docMk/>
            <pc:sldMk cId="2098276420" sldId="269"/>
            <ac:spMk id="4" creationId="{C5114AED-C685-FD31-B502-257B0A7BF5DE}"/>
          </ac:spMkLst>
        </pc:spChg>
        <pc:spChg chg="del">
          <ac:chgData name="Nithya V" userId="23da4ccc-29e6-4995-916c-9a371b6809ee" providerId="ADAL" clId="{1131CE5D-83B4-45A2-987B-313DD7FB8E6C}" dt="2024-02-14T13:16:05.925" v="2626" actId="478"/>
          <ac:spMkLst>
            <pc:docMk/>
            <pc:sldMk cId="2098276420" sldId="269"/>
            <ac:spMk id="5" creationId="{DF34E984-E61F-C34C-20FD-21B716F4F046}"/>
          </ac:spMkLst>
        </pc:spChg>
        <pc:spChg chg="del">
          <ac:chgData name="Nithya V" userId="23da4ccc-29e6-4995-916c-9a371b6809ee" providerId="ADAL" clId="{1131CE5D-83B4-45A2-987B-313DD7FB8E6C}" dt="2024-02-14T13:16:05.925" v="2626" actId="478"/>
          <ac:spMkLst>
            <pc:docMk/>
            <pc:sldMk cId="2098276420" sldId="269"/>
            <ac:spMk id="6" creationId="{AE433C34-3957-EA50-7E70-6D64E46D28BA}"/>
          </ac:spMkLst>
        </pc:spChg>
        <pc:spChg chg="del">
          <ac:chgData name="Nithya V" userId="23da4ccc-29e6-4995-916c-9a371b6809ee" providerId="ADAL" clId="{1131CE5D-83B4-45A2-987B-313DD7FB8E6C}" dt="2024-02-14T13:16:05.925" v="2626" actId="478"/>
          <ac:spMkLst>
            <pc:docMk/>
            <pc:sldMk cId="2098276420" sldId="269"/>
            <ac:spMk id="7" creationId="{01D76A14-F50A-8795-BEFD-F727ABA8B1B9}"/>
          </ac:spMkLst>
        </pc:spChg>
        <pc:spChg chg="add mod">
          <ac:chgData name="Nithya V" userId="23da4ccc-29e6-4995-916c-9a371b6809ee" providerId="ADAL" clId="{1131CE5D-83B4-45A2-987B-313DD7FB8E6C}" dt="2024-03-28T06:38:23.524" v="5722" actId="12788"/>
          <ac:spMkLst>
            <pc:docMk/>
            <pc:sldMk cId="2098276420" sldId="269"/>
            <ac:spMk id="10" creationId="{65011BE7-9BC5-4440-ADFD-D522EB3CE76A}"/>
          </ac:spMkLst>
        </pc:spChg>
        <pc:spChg chg="add mod topLvl">
          <ac:chgData name="Nithya V" userId="23da4ccc-29e6-4995-916c-9a371b6809ee" providerId="ADAL" clId="{1131CE5D-83B4-45A2-987B-313DD7FB8E6C}" dt="2024-03-28T06:38:19.807" v="5720" actId="164"/>
          <ac:spMkLst>
            <pc:docMk/>
            <pc:sldMk cId="2098276420" sldId="269"/>
            <ac:spMk id="12" creationId="{32F0FCF8-6813-6590-9BEC-54323E1D40FC}"/>
          </ac:spMkLst>
        </pc:spChg>
        <pc:spChg chg="add mod topLvl">
          <ac:chgData name="Nithya V" userId="23da4ccc-29e6-4995-916c-9a371b6809ee" providerId="ADAL" clId="{1131CE5D-83B4-45A2-987B-313DD7FB8E6C}" dt="2024-03-28T06:38:19.807" v="5720" actId="164"/>
          <ac:spMkLst>
            <pc:docMk/>
            <pc:sldMk cId="2098276420" sldId="269"/>
            <ac:spMk id="14" creationId="{DEFC1675-3ADA-C4CC-3C79-11E2BA50756B}"/>
          </ac:spMkLst>
        </pc:spChg>
        <pc:grpChg chg="add mod">
          <ac:chgData name="Nithya V" userId="23da4ccc-29e6-4995-916c-9a371b6809ee" providerId="ADAL" clId="{1131CE5D-83B4-45A2-987B-313DD7FB8E6C}" dt="2024-03-28T06:38:23.524" v="5722" actId="12788"/>
          <ac:grpSpMkLst>
            <pc:docMk/>
            <pc:sldMk cId="2098276420" sldId="269"/>
            <ac:grpSpMk id="2" creationId="{AE053848-5CCE-358B-74D4-BCC2F1F20191}"/>
          </ac:grpSpMkLst>
        </pc:grpChg>
        <pc:grpChg chg="add del mod">
          <ac:chgData name="Nithya V" userId="23da4ccc-29e6-4995-916c-9a371b6809ee" providerId="ADAL" clId="{1131CE5D-83B4-45A2-987B-313DD7FB8E6C}" dt="2024-02-15T09:07:54.491" v="5079" actId="165"/>
          <ac:grpSpMkLst>
            <pc:docMk/>
            <pc:sldMk cId="2098276420" sldId="269"/>
            <ac:grpSpMk id="15" creationId="{6F041FEC-FEFA-AAAA-3897-EEEAA478EDA8}"/>
          </ac:grpSpMkLst>
        </pc:grpChg>
        <pc:graphicFrameChg chg="add del mod">
          <ac:chgData name="Nithya V" userId="23da4ccc-29e6-4995-916c-9a371b6809ee" providerId="ADAL" clId="{1131CE5D-83B4-45A2-987B-313DD7FB8E6C}" dt="2024-02-15T04:56:11.622" v="4695" actId="478"/>
          <ac:graphicFrameMkLst>
            <pc:docMk/>
            <pc:sldMk cId="2098276420" sldId="269"/>
            <ac:graphicFrameMk id="8" creationId="{30D3C56E-3C64-2EB0-6B63-41D2EB1C68CB}"/>
          </ac:graphicFrameMkLst>
        </pc:graphicFrameChg>
        <pc:picChg chg="add del mod modCrop">
          <ac:chgData name="Nithya V" userId="23da4ccc-29e6-4995-916c-9a371b6809ee" providerId="ADAL" clId="{1131CE5D-83B4-45A2-987B-313DD7FB8E6C}" dt="2024-02-15T04:51:09.879" v="4655" actId="478"/>
          <ac:picMkLst>
            <pc:docMk/>
            <pc:sldMk cId="2098276420" sldId="269"/>
            <ac:picMk id="3" creationId="{35E3FCA7-1352-2822-B4DE-CDCFA27D04D2}"/>
          </ac:picMkLst>
        </pc:picChg>
        <pc:picChg chg="add del mod">
          <ac:chgData name="Nithya V" userId="23da4ccc-29e6-4995-916c-9a371b6809ee" providerId="ADAL" clId="{1131CE5D-83B4-45A2-987B-313DD7FB8E6C}" dt="2024-02-26T04:35:47.264" v="5490" actId="478"/>
          <ac:picMkLst>
            <pc:docMk/>
            <pc:sldMk cId="2098276420" sldId="269"/>
            <ac:picMk id="3" creationId="{874CBC30-3351-3CE7-6986-34C28D92CFC5}"/>
          </ac:picMkLst>
        </pc:picChg>
        <pc:picChg chg="add mod">
          <ac:chgData name="Nithya V" userId="23da4ccc-29e6-4995-916c-9a371b6809ee" providerId="ADAL" clId="{1131CE5D-83B4-45A2-987B-313DD7FB8E6C}" dt="2024-02-26T04:30:55.671" v="5486" actId="1076"/>
          <ac:picMkLst>
            <pc:docMk/>
            <pc:sldMk cId="2098276420" sldId="269"/>
            <ac:picMk id="9" creationId="{E785DE30-114F-056D-704C-9D8C4AD299CE}"/>
          </ac:picMkLst>
        </pc:picChg>
      </pc:sldChg>
      <pc:sldChg chg="addSp delSp modSp new mod">
        <pc:chgData name="Nithya V" userId="23da4ccc-29e6-4995-916c-9a371b6809ee" providerId="ADAL" clId="{1131CE5D-83B4-45A2-987B-313DD7FB8E6C}" dt="2024-02-15T05:04:14.264" v="5078" actId="12788"/>
        <pc:sldMkLst>
          <pc:docMk/>
          <pc:sldMk cId="2384713106" sldId="270"/>
        </pc:sldMkLst>
        <pc:spChg chg="add mod">
          <ac:chgData name="Nithya V" userId="23da4ccc-29e6-4995-916c-9a371b6809ee" providerId="ADAL" clId="{1131CE5D-83B4-45A2-987B-313DD7FB8E6C}" dt="2024-02-15T05:04:14.264" v="5078" actId="12788"/>
          <ac:spMkLst>
            <pc:docMk/>
            <pc:sldMk cId="2384713106" sldId="270"/>
            <ac:spMk id="2" creationId="{AF58F8F1-6E92-9F21-C734-E7177BF5B941}"/>
          </ac:spMkLst>
        </pc:spChg>
        <pc:spChg chg="del">
          <ac:chgData name="Nithya V" userId="23da4ccc-29e6-4995-916c-9a371b6809ee" providerId="ADAL" clId="{1131CE5D-83B4-45A2-987B-313DD7FB8E6C}" dt="2024-02-14T13:16:01.984" v="2625" actId="478"/>
          <ac:spMkLst>
            <pc:docMk/>
            <pc:sldMk cId="2384713106" sldId="270"/>
            <ac:spMk id="2" creationId="{B4368567-ABE1-096D-5EF3-8ECC79DCECBF}"/>
          </ac:spMkLst>
        </pc:spChg>
        <pc:spChg chg="del">
          <ac:chgData name="Nithya V" userId="23da4ccc-29e6-4995-916c-9a371b6809ee" providerId="ADAL" clId="{1131CE5D-83B4-45A2-987B-313DD7FB8E6C}" dt="2024-02-14T13:16:01.984" v="2625" actId="478"/>
          <ac:spMkLst>
            <pc:docMk/>
            <pc:sldMk cId="2384713106" sldId="270"/>
            <ac:spMk id="3" creationId="{EA56EF90-1D27-FFE7-536A-6E6AAE8E59E4}"/>
          </ac:spMkLst>
        </pc:spChg>
        <pc:spChg chg="del">
          <ac:chgData name="Nithya V" userId="23da4ccc-29e6-4995-916c-9a371b6809ee" providerId="ADAL" clId="{1131CE5D-83B4-45A2-987B-313DD7FB8E6C}" dt="2024-02-14T13:16:01.984" v="2625" actId="478"/>
          <ac:spMkLst>
            <pc:docMk/>
            <pc:sldMk cId="2384713106" sldId="270"/>
            <ac:spMk id="4" creationId="{7E45C976-4FED-A7F5-D747-DCB9604F4531}"/>
          </ac:spMkLst>
        </pc:spChg>
        <pc:spChg chg="del">
          <ac:chgData name="Nithya V" userId="23da4ccc-29e6-4995-916c-9a371b6809ee" providerId="ADAL" clId="{1131CE5D-83B4-45A2-987B-313DD7FB8E6C}" dt="2024-02-14T13:16:01.984" v="2625" actId="478"/>
          <ac:spMkLst>
            <pc:docMk/>
            <pc:sldMk cId="2384713106" sldId="270"/>
            <ac:spMk id="5" creationId="{A46EAA7F-F622-0028-67E4-698D08BB2550}"/>
          </ac:spMkLst>
        </pc:spChg>
        <pc:spChg chg="del">
          <ac:chgData name="Nithya V" userId="23da4ccc-29e6-4995-916c-9a371b6809ee" providerId="ADAL" clId="{1131CE5D-83B4-45A2-987B-313DD7FB8E6C}" dt="2024-02-14T13:16:01.984" v="2625" actId="478"/>
          <ac:spMkLst>
            <pc:docMk/>
            <pc:sldMk cId="2384713106" sldId="270"/>
            <ac:spMk id="6" creationId="{16EA9621-3156-242B-1703-1808B301463A}"/>
          </ac:spMkLst>
        </pc:spChg>
        <pc:spChg chg="del">
          <ac:chgData name="Nithya V" userId="23da4ccc-29e6-4995-916c-9a371b6809ee" providerId="ADAL" clId="{1131CE5D-83B4-45A2-987B-313DD7FB8E6C}" dt="2024-02-14T13:16:01.984" v="2625" actId="478"/>
          <ac:spMkLst>
            <pc:docMk/>
            <pc:sldMk cId="2384713106" sldId="270"/>
            <ac:spMk id="7" creationId="{E24D4B54-6B5A-7FC6-7EAB-053C4A5BDA3E}"/>
          </ac:spMkLst>
        </pc:spChg>
      </pc:sldChg>
      <pc:sldChg chg="modSp add mod">
        <pc:chgData name="Nithya V" userId="23da4ccc-29e6-4995-916c-9a371b6809ee" providerId="ADAL" clId="{1131CE5D-83B4-45A2-987B-313DD7FB8E6C}" dt="2024-02-15T05:03:38.105" v="5070" actId="207"/>
        <pc:sldMkLst>
          <pc:docMk/>
          <pc:sldMk cId="613955887" sldId="272"/>
        </pc:sldMkLst>
        <pc:spChg chg="mod">
          <ac:chgData name="Nithya V" userId="23da4ccc-29e6-4995-916c-9a371b6809ee" providerId="ADAL" clId="{1131CE5D-83B4-45A2-987B-313DD7FB8E6C}" dt="2024-02-15T05:03:38.105" v="5070" actId="207"/>
          <ac:spMkLst>
            <pc:docMk/>
            <pc:sldMk cId="613955887" sldId="272"/>
            <ac:spMk id="4" creationId="{1608CE9F-028C-7D70-1D68-B6901B22F837}"/>
          </ac:spMkLst>
        </pc:spChg>
        <pc:spChg chg="mod">
          <ac:chgData name="Nithya V" userId="23da4ccc-29e6-4995-916c-9a371b6809ee" providerId="ADAL" clId="{1131CE5D-83B4-45A2-987B-313DD7FB8E6C}" dt="2024-02-15T05:03:38.105" v="5070" actId="207"/>
          <ac:spMkLst>
            <pc:docMk/>
            <pc:sldMk cId="613955887" sldId="272"/>
            <ac:spMk id="5" creationId="{18C9ED57-5F97-3510-37F3-33C077ECDDA5}"/>
          </ac:spMkLst>
        </pc:spChg>
        <pc:spChg chg="mod">
          <ac:chgData name="Nithya V" userId="23da4ccc-29e6-4995-916c-9a371b6809ee" providerId="ADAL" clId="{1131CE5D-83B4-45A2-987B-313DD7FB8E6C}" dt="2024-02-15T05:03:38.105" v="5070" actId="207"/>
          <ac:spMkLst>
            <pc:docMk/>
            <pc:sldMk cId="613955887" sldId="272"/>
            <ac:spMk id="6" creationId="{7B550523-2DA3-0BD4-4860-972A4F69C156}"/>
          </ac:spMkLst>
        </pc:spChg>
        <pc:spChg chg="mod">
          <ac:chgData name="Nithya V" userId="23da4ccc-29e6-4995-916c-9a371b6809ee" providerId="ADAL" clId="{1131CE5D-83B4-45A2-987B-313DD7FB8E6C}" dt="2024-02-15T05:03:38.105" v="5070" actId="207"/>
          <ac:spMkLst>
            <pc:docMk/>
            <pc:sldMk cId="613955887" sldId="272"/>
            <ac:spMk id="7" creationId="{7DF57299-9644-89D4-E7A8-96B939F4E4D4}"/>
          </ac:spMkLst>
        </pc:spChg>
        <pc:spChg chg="mod">
          <ac:chgData name="Nithya V" userId="23da4ccc-29e6-4995-916c-9a371b6809ee" providerId="ADAL" clId="{1131CE5D-83B4-45A2-987B-313DD7FB8E6C}" dt="2024-02-15T05:03:38.105" v="5070" actId="207"/>
          <ac:spMkLst>
            <pc:docMk/>
            <pc:sldMk cId="613955887" sldId="272"/>
            <ac:spMk id="8" creationId="{E1E60FC6-F9D5-0087-40A5-05D20F557565}"/>
          </ac:spMkLst>
        </pc:spChg>
        <pc:spChg chg="mod">
          <ac:chgData name="Nithya V" userId="23da4ccc-29e6-4995-916c-9a371b6809ee" providerId="ADAL" clId="{1131CE5D-83B4-45A2-987B-313DD7FB8E6C}" dt="2024-02-15T05:03:38.105" v="5070" actId="207"/>
          <ac:spMkLst>
            <pc:docMk/>
            <pc:sldMk cId="613955887" sldId="272"/>
            <ac:spMk id="9" creationId="{35C19AAB-4C0A-AD65-FD46-186E5BEE8A15}"/>
          </ac:spMkLst>
        </pc:spChg>
      </pc:sldChg>
      <pc:sldChg chg="modSp add mod">
        <pc:chgData name="Nithya V" userId="23da4ccc-29e6-4995-916c-9a371b6809ee" providerId="ADAL" clId="{1131CE5D-83B4-45A2-987B-313DD7FB8E6C}" dt="2024-02-15T05:03:42.332" v="5071" actId="207"/>
        <pc:sldMkLst>
          <pc:docMk/>
          <pc:sldMk cId="1390714023" sldId="273"/>
        </pc:sldMkLst>
        <pc:spChg chg="mod">
          <ac:chgData name="Nithya V" userId="23da4ccc-29e6-4995-916c-9a371b6809ee" providerId="ADAL" clId="{1131CE5D-83B4-45A2-987B-313DD7FB8E6C}" dt="2024-02-15T05:03:42.332" v="5071" actId="207"/>
          <ac:spMkLst>
            <pc:docMk/>
            <pc:sldMk cId="1390714023" sldId="273"/>
            <ac:spMk id="17" creationId="{72E3CC83-6A08-8171-BC7F-DA1E1A716BD1}"/>
          </ac:spMkLst>
        </pc:spChg>
      </pc:sldChg>
      <pc:sldMasterChg chg="addSp delSp modSp mod setBg modSldLayout">
        <pc:chgData name="Nithya V" userId="23da4ccc-29e6-4995-916c-9a371b6809ee" providerId="ADAL" clId="{1131CE5D-83B4-45A2-987B-313DD7FB8E6C}" dt="2024-03-12T05:07:41.221" v="5625" actId="1076"/>
        <pc:sldMasterMkLst>
          <pc:docMk/>
          <pc:sldMasterMk cId="2002892107" sldId="2147483648"/>
        </pc:sldMasterMkLst>
        <pc:spChg chg="add del mod">
          <ac:chgData name="Nithya V" userId="23da4ccc-29e6-4995-916c-9a371b6809ee" providerId="ADAL" clId="{1131CE5D-83B4-45A2-987B-313DD7FB8E6C}" dt="2024-03-12T05:07:40.288" v="5624" actId="11529"/>
          <ac:spMkLst>
            <pc:docMk/>
            <pc:sldMasterMk cId="2002892107" sldId="2147483648"/>
            <ac:spMk id="2" creationId="{6D916636-5073-1CD5-7CC6-BFA73F3E810F}"/>
          </ac:spMkLst>
        </pc:spChg>
        <pc:spChg chg="del">
          <ac:chgData name="Nithya V" userId="23da4ccc-29e6-4995-916c-9a371b6809ee" providerId="ADAL" clId="{1131CE5D-83B4-45A2-987B-313DD7FB8E6C}" dt="2024-02-14T06:07:10.923" v="12" actId="478"/>
          <ac:spMkLst>
            <pc:docMk/>
            <pc:sldMasterMk cId="2002892107" sldId="2147483648"/>
            <ac:spMk id="2" creationId="{FA20874A-2979-2675-6B10-3EBD98C52F86}"/>
          </ac:spMkLst>
        </pc:spChg>
        <pc:spChg chg="del">
          <ac:chgData name="Nithya V" userId="23da4ccc-29e6-4995-916c-9a371b6809ee" providerId="ADAL" clId="{1131CE5D-83B4-45A2-987B-313DD7FB8E6C}" dt="2024-02-14T06:07:10.923" v="12" actId="478"/>
          <ac:spMkLst>
            <pc:docMk/>
            <pc:sldMasterMk cId="2002892107" sldId="2147483648"/>
            <ac:spMk id="3" creationId="{7EA7E728-712C-F0BC-8BB3-5336E845A15E}"/>
          </ac:spMkLst>
        </pc:spChg>
        <pc:spChg chg="del">
          <ac:chgData name="Nithya V" userId="23da4ccc-29e6-4995-916c-9a371b6809ee" providerId="ADAL" clId="{1131CE5D-83B4-45A2-987B-313DD7FB8E6C}" dt="2024-02-14T06:07:10.923" v="12" actId="478"/>
          <ac:spMkLst>
            <pc:docMk/>
            <pc:sldMasterMk cId="2002892107" sldId="2147483648"/>
            <ac:spMk id="4" creationId="{912E3AC1-59E2-E924-83F2-8FA162EDFABE}"/>
          </ac:spMkLst>
        </pc:spChg>
        <pc:spChg chg="del">
          <ac:chgData name="Nithya V" userId="23da4ccc-29e6-4995-916c-9a371b6809ee" providerId="ADAL" clId="{1131CE5D-83B4-45A2-987B-313DD7FB8E6C}" dt="2024-02-14T06:07:10.923" v="12" actId="478"/>
          <ac:spMkLst>
            <pc:docMk/>
            <pc:sldMasterMk cId="2002892107" sldId="2147483648"/>
            <ac:spMk id="5" creationId="{F7EE399B-887A-EC6E-AD18-92783257DD65}"/>
          </ac:spMkLst>
        </pc:spChg>
        <pc:spChg chg="del">
          <ac:chgData name="Nithya V" userId="23da4ccc-29e6-4995-916c-9a371b6809ee" providerId="ADAL" clId="{1131CE5D-83B4-45A2-987B-313DD7FB8E6C}" dt="2024-02-14T06:07:10.923" v="12" actId="478"/>
          <ac:spMkLst>
            <pc:docMk/>
            <pc:sldMasterMk cId="2002892107" sldId="2147483648"/>
            <ac:spMk id="6" creationId="{13F7890D-08BB-5041-3C5A-A9AAB37F32B6}"/>
          </ac:spMkLst>
        </pc:spChg>
        <pc:spChg chg="add del">
          <ac:chgData name="Nithya V" userId="23da4ccc-29e6-4995-916c-9a371b6809ee" providerId="ADAL" clId="{1131CE5D-83B4-45A2-987B-313DD7FB8E6C}" dt="2024-02-14T06:07:14.891" v="14" actId="22"/>
          <ac:spMkLst>
            <pc:docMk/>
            <pc:sldMasterMk cId="2002892107" sldId="2147483648"/>
            <ac:spMk id="8" creationId="{93EB574C-11D8-AAE9-7F19-6E655DEE5FCB}"/>
          </ac:spMkLst>
        </pc:spChg>
        <pc:spChg chg="add del">
          <ac:chgData name="Nithya V" userId="23da4ccc-29e6-4995-916c-9a371b6809ee" providerId="ADAL" clId="{1131CE5D-83B4-45A2-987B-313DD7FB8E6C}" dt="2024-02-14T06:11:41.902" v="16" actId="22"/>
          <ac:spMkLst>
            <pc:docMk/>
            <pc:sldMasterMk cId="2002892107" sldId="2147483648"/>
            <ac:spMk id="10" creationId="{AEBC6EAB-FB8E-48EA-582D-ADA1316B7D3B}"/>
          </ac:spMkLst>
        </pc:spChg>
        <pc:spChg chg="add del mod">
          <ac:chgData name="Nithya V" userId="23da4ccc-29e6-4995-916c-9a371b6809ee" providerId="ADAL" clId="{1131CE5D-83B4-45A2-987B-313DD7FB8E6C}" dt="2024-02-14T13:11:13.361" v="2564" actId="478"/>
          <ac:spMkLst>
            <pc:docMk/>
            <pc:sldMasterMk cId="2002892107" sldId="2147483648"/>
            <ac:spMk id="15" creationId="{E6CB01E4-B5ED-16C1-1AB8-914F51A7039C}"/>
          </ac:spMkLst>
        </pc:spChg>
        <pc:picChg chg="add del mod modCrop">
          <ac:chgData name="Nithya V" userId="23da4ccc-29e6-4995-916c-9a371b6809ee" providerId="ADAL" clId="{1131CE5D-83B4-45A2-987B-313DD7FB8E6C}" dt="2024-02-14T09:09:45.111" v="727" actId="478"/>
          <ac:picMkLst>
            <pc:docMk/>
            <pc:sldMasterMk cId="2002892107" sldId="2147483648"/>
            <ac:picMk id="11" creationId="{600CB505-2D0F-E0E3-1001-4A4A0213F9CF}"/>
          </ac:picMkLst>
        </pc:picChg>
        <pc:picChg chg="add del mod">
          <ac:chgData name="Nithya V" userId="23da4ccc-29e6-4995-916c-9a371b6809ee" providerId="ADAL" clId="{1131CE5D-83B4-45A2-987B-313DD7FB8E6C}" dt="2024-02-14T09:31:44.363" v="1067" actId="478"/>
          <ac:picMkLst>
            <pc:docMk/>
            <pc:sldMasterMk cId="2002892107" sldId="2147483648"/>
            <ac:picMk id="13" creationId="{540FD652-D1D0-DF08-1D61-88E23FFE263B}"/>
          </ac:picMkLst>
        </pc:picChg>
        <pc:picChg chg="add del mod modCrop">
          <ac:chgData name="Nithya V" userId="23da4ccc-29e6-4995-916c-9a371b6809ee" providerId="ADAL" clId="{1131CE5D-83B4-45A2-987B-313DD7FB8E6C}" dt="2024-03-12T05:07:41.221" v="5625" actId="1076"/>
          <ac:picMkLst>
            <pc:docMk/>
            <pc:sldMasterMk cId="2002892107" sldId="2147483648"/>
            <ac:picMk id="14" creationId="{2F9D33C8-5334-0FA7-4108-41BBDB9D52A1}"/>
          </ac:picMkLst>
        </pc:picChg>
        <pc:sldLayoutChg chg="addSp delSp modSp mod">
          <pc:chgData name="Nithya V" userId="23da4ccc-29e6-4995-916c-9a371b6809ee" providerId="ADAL" clId="{1131CE5D-83B4-45A2-987B-313DD7FB8E6C}" dt="2024-02-14T08:26:05.544" v="263"/>
          <pc:sldLayoutMkLst>
            <pc:docMk/>
            <pc:sldMasterMk cId="2002892107" sldId="2147483648"/>
            <pc:sldLayoutMk cId="3705667842" sldId="2147483649"/>
          </pc:sldLayoutMkLst>
          <pc:spChg chg="del">
            <ac:chgData name="Nithya V" userId="23da4ccc-29e6-4995-916c-9a371b6809ee" providerId="ADAL" clId="{1131CE5D-83B4-45A2-987B-313DD7FB8E6C}" dt="2024-02-14T08:25:51.291" v="258" actId="478"/>
            <ac:spMkLst>
              <pc:docMk/>
              <pc:sldMasterMk cId="2002892107" sldId="2147483648"/>
              <pc:sldLayoutMk cId="3705667842" sldId="2147483649"/>
              <ac:spMk id="2" creationId="{ED55D5D8-E59A-C35D-16E9-63CE708A36F4}"/>
            </ac:spMkLst>
          </pc:spChg>
          <pc:spChg chg="del">
            <ac:chgData name="Nithya V" userId="23da4ccc-29e6-4995-916c-9a371b6809ee" providerId="ADAL" clId="{1131CE5D-83B4-45A2-987B-313DD7FB8E6C}" dt="2024-02-14T08:25:51.291" v="258" actId="478"/>
            <ac:spMkLst>
              <pc:docMk/>
              <pc:sldMasterMk cId="2002892107" sldId="2147483648"/>
              <pc:sldLayoutMk cId="3705667842" sldId="2147483649"/>
              <ac:spMk id="3" creationId="{D2073777-4D8C-7941-8E0E-45A6416A70EE}"/>
            </ac:spMkLst>
          </pc:spChg>
          <pc:spChg chg="del">
            <ac:chgData name="Nithya V" userId="23da4ccc-29e6-4995-916c-9a371b6809ee" providerId="ADAL" clId="{1131CE5D-83B4-45A2-987B-313DD7FB8E6C}" dt="2024-02-14T08:25:54.154" v="259" actId="478"/>
            <ac:spMkLst>
              <pc:docMk/>
              <pc:sldMasterMk cId="2002892107" sldId="2147483648"/>
              <pc:sldLayoutMk cId="3705667842" sldId="2147483649"/>
              <ac:spMk id="4" creationId="{A13A6D9D-4047-0037-464F-B9FEB4830120}"/>
            </ac:spMkLst>
          </pc:spChg>
          <pc:spChg chg="del">
            <ac:chgData name="Nithya V" userId="23da4ccc-29e6-4995-916c-9a371b6809ee" providerId="ADAL" clId="{1131CE5D-83B4-45A2-987B-313DD7FB8E6C}" dt="2024-02-14T08:25:51.291" v="258" actId="478"/>
            <ac:spMkLst>
              <pc:docMk/>
              <pc:sldMasterMk cId="2002892107" sldId="2147483648"/>
              <pc:sldLayoutMk cId="3705667842" sldId="2147483649"/>
              <ac:spMk id="5" creationId="{6C0A7C70-7656-BA2E-A480-821A85921612}"/>
            </ac:spMkLst>
          </pc:spChg>
          <pc:spChg chg="del">
            <ac:chgData name="Nithya V" userId="23da4ccc-29e6-4995-916c-9a371b6809ee" providerId="ADAL" clId="{1131CE5D-83B4-45A2-987B-313DD7FB8E6C}" dt="2024-02-14T08:25:51.291" v="258" actId="478"/>
            <ac:spMkLst>
              <pc:docMk/>
              <pc:sldMasterMk cId="2002892107" sldId="2147483648"/>
              <pc:sldLayoutMk cId="3705667842" sldId="2147483649"/>
              <ac:spMk id="6" creationId="{07595636-DF64-AFC7-9207-CD31065087DB}"/>
            </ac:spMkLst>
          </pc:spChg>
          <pc:spChg chg="add del mod">
            <ac:chgData name="Nithya V" userId="23da4ccc-29e6-4995-916c-9a371b6809ee" providerId="ADAL" clId="{1131CE5D-83B4-45A2-987B-313DD7FB8E6C}" dt="2024-02-14T08:26:05.544" v="263"/>
            <ac:spMkLst>
              <pc:docMk/>
              <pc:sldMasterMk cId="2002892107" sldId="2147483648"/>
              <pc:sldLayoutMk cId="3705667842" sldId="2147483649"/>
              <ac:spMk id="7" creationId="{3B98D51E-D59D-E37B-F0B4-99D742D77834}"/>
            </ac:spMkLst>
          </pc:spChg>
          <pc:spChg chg="add del">
            <ac:chgData name="Nithya V" userId="23da4ccc-29e6-4995-916c-9a371b6809ee" providerId="ADAL" clId="{1131CE5D-83B4-45A2-987B-313DD7FB8E6C}" dt="2024-02-14T08:26:01.399" v="261" actId="11529"/>
            <ac:spMkLst>
              <pc:docMk/>
              <pc:sldMasterMk cId="2002892107" sldId="2147483648"/>
              <pc:sldLayoutMk cId="3705667842" sldId="2147483649"/>
              <ac:spMk id="8" creationId="{20DA32DA-811F-E7C8-2891-E05D49E61241}"/>
            </ac:spMkLst>
          </pc:spChg>
          <pc:spChg chg="add del mod ord">
            <ac:chgData name="Nithya V" userId="23da4ccc-29e6-4995-916c-9a371b6809ee" providerId="ADAL" clId="{1131CE5D-83B4-45A2-987B-313DD7FB8E6C}" dt="2024-02-14T08:26:05.544" v="263"/>
            <ac:spMkLst>
              <pc:docMk/>
              <pc:sldMasterMk cId="2002892107" sldId="2147483648"/>
              <pc:sldLayoutMk cId="3705667842" sldId="2147483649"/>
              <ac:spMk id="9" creationId="{2BF5B2FE-374B-B285-DA4D-52FCC94B9E13}"/>
            </ac:spMkLst>
          </pc:spChg>
          <pc:spChg chg="mod">
            <ac:chgData name="Nithya V" userId="23da4ccc-29e6-4995-916c-9a371b6809ee" providerId="ADAL" clId="{1131CE5D-83B4-45A2-987B-313DD7FB8E6C}" dt="2024-02-14T08:26:05.544" v="263"/>
            <ac:spMkLst>
              <pc:docMk/>
              <pc:sldMasterMk cId="2002892107" sldId="2147483648"/>
              <pc:sldLayoutMk cId="3705667842" sldId="2147483649"/>
              <ac:spMk id="10" creationId="{F5D38511-06C2-D937-BBA9-89BF4FFB29D3}"/>
            </ac:spMkLst>
          </pc:spChg>
        </pc:sldLayoutChg>
        <pc:sldLayoutChg chg="addSp delSp modSp mod">
          <pc:chgData name="Nithya V" userId="23da4ccc-29e6-4995-916c-9a371b6809ee" providerId="ADAL" clId="{1131CE5D-83B4-45A2-987B-313DD7FB8E6C}" dt="2024-02-14T09:39:59.010" v="1417"/>
          <pc:sldLayoutMkLst>
            <pc:docMk/>
            <pc:sldMasterMk cId="2002892107" sldId="2147483648"/>
            <pc:sldLayoutMk cId="3122451856" sldId="2147483650"/>
          </pc:sldLayoutMkLst>
          <pc:spChg chg="del">
            <ac:chgData name="Nithya V" userId="23da4ccc-29e6-4995-916c-9a371b6809ee" providerId="ADAL" clId="{1131CE5D-83B4-45A2-987B-313DD7FB8E6C}" dt="2024-02-14T09:39:25.820" v="1407" actId="478"/>
            <ac:spMkLst>
              <pc:docMk/>
              <pc:sldMasterMk cId="2002892107" sldId="2147483648"/>
              <pc:sldLayoutMk cId="3122451856" sldId="2147483650"/>
              <ac:spMk id="2" creationId="{8345D8F8-93CE-3E10-E331-80B263EA5258}"/>
            </ac:spMkLst>
          </pc:spChg>
          <pc:spChg chg="del">
            <ac:chgData name="Nithya V" userId="23da4ccc-29e6-4995-916c-9a371b6809ee" providerId="ADAL" clId="{1131CE5D-83B4-45A2-987B-313DD7FB8E6C}" dt="2024-02-14T09:39:25.820" v="1407" actId="478"/>
            <ac:spMkLst>
              <pc:docMk/>
              <pc:sldMasterMk cId="2002892107" sldId="2147483648"/>
              <pc:sldLayoutMk cId="3122451856" sldId="2147483650"/>
              <ac:spMk id="3" creationId="{286EE666-543A-C731-5FA2-91A216BD5442}"/>
            </ac:spMkLst>
          </pc:spChg>
          <pc:spChg chg="del">
            <ac:chgData name="Nithya V" userId="23da4ccc-29e6-4995-916c-9a371b6809ee" providerId="ADAL" clId="{1131CE5D-83B4-45A2-987B-313DD7FB8E6C}" dt="2024-02-14T09:39:25.820" v="1407" actId="478"/>
            <ac:spMkLst>
              <pc:docMk/>
              <pc:sldMasterMk cId="2002892107" sldId="2147483648"/>
              <pc:sldLayoutMk cId="3122451856" sldId="2147483650"/>
              <ac:spMk id="4" creationId="{C3B68477-74E8-6F39-8B5F-C068843BF20B}"/>
            </ac:spMkLst>
          </pc:spChg>
          <pc:spChg chg="del">
            <ac:chgData name="Nithya V" userId="23da4ccc-29e6-4995-916c-9a371b6809ee" providerId="ADAL" clId="{1131CE5D-83B4-45A2-987B-313DD7FB8E6C}" dt="2024-02-14T09:39:25.820" v="1407" actId="478"/>
            <ac:spMkLst>
              <pc:docMk/>
              <pc:sldMasterMk cId="2002892107" sldId="2147483648"/>
              <pc:sldLayoutMk cId="3122451856" sldId="2147483650"/>
              <ac:spMk id="5" creationId="{16528BC6-797B-C787-1265-FFC1A14FC8F6}"/>
            </ac:spMkLst>
          </pc:spChg>
          <pc:spChg chg="del">
            <ac:chgData name="Nithya V" userId="23da4ccc-29e6-4995-916c-9a371b6809ee" providerId="ADAL" clId="{1131CE5D-83B4-45A2-987B-313DD7FB8E6C}" dt="2024-02-14T09:39:25.820" v="1407" actId="478"/>
            <ac:spMkLst>
              <pc:docMk/>
              <pc:sldMasterMk cId="2002892107" sldId="2147483648"/>
              <pc:sldLayoutMk cId="3122451856" sldId="2147483650"/>
              <ac:spMk id="6" creationId="{E4BA61BC-6F32-F069-405E-41FA31C44A96}"/>
            </ac:spMkLst>
          </pc:spChg>
          <pc:spChg chg="add del mod">
            <ac:chgData name="Nithya V" userId="23da4ccc-29e6-4995-916c-9a371b6809ee" providerId="ADAL" clId="{1131CE5D-83B4-45A2-987B-313DD7FB8E6C}" dt="2024-02-14T09:39:37.866" v="1411"/>
            <ac:spMkLst>
              <pc:docMk/>
              <pc:sldMasterMk cId="2002892107" sldId="2147483648"/>
              <pc:sldLayoutMk cId="3122451856" sldId="2147483650"/>
              <ac:spMk id="7" creationId="{6277F647-3AFE-658A-6A2F-59CAD5AA5D3B}"/>
            </ac:spMkLst>
          </pc:spChg>
          <pc:spChg chg="add del mod">
            <ac:chgData name="Nithya V" userId="23da4ccc-29e6-4995-916c-9a371b6809ee" providerId="ADAL" clId="{1131CE5D-83B4-45A2-987B-313DD7FB8E6C}" dt="2024-02-14T09:39:49.673" v="1414"/>
            <ac:spMkLst>
              <pc:docMk/>
              <pc:sldMasterMk cId="2002892107" sldId="2147483648"/>
              <pc:sldLayoutMk cId="3122451856" sldId="2147483650"/>
              <ac:spMk id="8" creationId="{5FFC2ECF-69CA-1D40-0349-AF26E01AA2EF}"/>
            </ac:spMkLst>
          </pc:spChg>
          <pc:spChg chg="add del mod">
            <ac:chgData name="Nithya V" userId="23da4ccc-29e6-4995-916c-9a371b6809ee" providerId="ADAL" clId="{1131CE5D-83B4-45A2-987B-313DD7FB8E6C}" dt="2024-02-14T09:39:59.010" v="1417"/>
            <ac:spMkLst>
              <pc:docMk/>
              <pc:sldMasterMk cId="2002892107" sldId="2147483648"/>
              <pc:sldLayoutMk cId="3122451856" sldId="2147483650"/>
              <ac:spMk id="9" creationId="{F09BEB3D-10C1-6F93-5E5F-BC0151F83DA5}"/>
            </ac:spMkLst>
          </pc:spChg>
          <pc:spChg chg="add del">
            <ac:chgData name="Nithya V" userId="23da4ccc-29e6-4995-916c-9a371b6809ee" providerId="ADAL" clId="{1131CE5D-83B4-45A2-987B-313DD7FB8E6C}" dt="2024-02-14T09:39:34.123" v="1409" actId="11529"/>
            <ac:spMkLst>
              <pc:docMk/>
              <pc:sldMasterMk cId="2002892107" sldId="2147483648"/>
              <pc:sldLayoutMk cId="3122451856" sldId="2147483650"/>
              <ac:spMk id="10" creationId="{686109C9-E922-69C6-A563-249A3648BE6C}"/>
            </ac:spMkLst>
          </pc:spChg>
          <pc:spChg chg="add del mod ord">
            <ac:chgData name="Nithya V" userId="23da4ccc-29e6-4995-916c-9a371b6809ee" providerId="ADAL" clId="{1131CE5D-83B4-45A2-987B-313DD7FB8E6C}" dt="2024-02-14T09:39:37.866" v="1411"/>
            <ac:spMkLst>
              <pc:docMk/>
              <pc:sldMasterMk cId="2002892107" sldId="2147483648"/>
              <pc:sldLayoutMk cId="3122451856" sldId="2147483650"/>
              <ac:spMk id="11" creationId="{A90AEB3B-90C5-97D4-045A-86BC6555DE6B}"/>
            </ac:spMkLst>
          </pc:spChg>
          <pc:spChg chg="mod">
            <ac:chgData name="Nithya V" userId="23da4ccc-29e6-4995-916c-9a371b6809ee" providerId="ADAL" clId="{1131CE5D-83B4-45A2-987B-313DD7FB8E6C}" dt="2024-02-14T09:39:37.866" v="1411"/>
            <ac:spMkLst>
              <pc:docMk/>
              <pc:sldMasterMk cId="2002892107" sldId="2147483648"/>
              <pc:sldLayoutMk cId="3122451856" sldId="2147483650"/>
              <ac:spMk id="12" creationId="{F3F38A80-FA1A-3361-3957-F3773E7CFBB7}"/>
            </ac:spMkLst>
          </pc:spChg>
          <pc:spChg chg="add del">
            <ac:chgData name="Nithya V" userId="23da4ccc-29e6-4995-916c-9a371b6809ee" providerId="ADAL" clId="{1131CE5D-83B4-45A2-987B-313DD7FB8E6C}" dt="2024-02-14T09:39:44.583" v="1412" actId="11529"/>
            <ac:spMkLst>
              <pc:docMk/>
              <pc:sldMasterMk cId="2002892107" sldId="2147483648"/>
              <pc:sldLayoutMk cId="3122451856" sldId="2147483650"/>
              <ac:spMk id="13" creationId="{B41B1ED5-3BF0-E9AD-9236-893F0253E875}"/>
            </ac:spMkLst>
          </pc:spChg>
          <pc:spChg chg="add del mod ord">
            <ac:chgData name="Nithya V" userId="23da4ccc-29e6-4995-916c-9a371b6809ee" providerId="ADAL" clId="{1131CE5D-83B4-45A2-987B-313DD7FB8E6C}" dt="2024-02-14T09:39:49.673" v="1414"/>
            <ac:spMkLst>
              <pc:docMk/>
              <pc:sldMasterMk cId="2002892107" sldId="2147483648"/>
              <pc:sldLayoutMk cId="3122451856" sldId="2147483650"/>
              <ac:spMk id="14" creationId="{20178AC2-18BD-8527-FCEC-CADA1366CA17}"/>
            </ac:spMkLst>
          </pc:spChg>
          <pc:spChg chg="mod">
            <ac:chgData name="Nithya V" userId="23da4ccc-29e6-4995-916c-9a371b6809ee" providerId="ADAL" clId="{1131CE5D-83B4-45A2-987B-313DD7FB8E6C}" dt="2024-02-14T09:39:49.673" v="1414"/>
            <ac:spMkLst>
              <pc:docMk/>
              <pc:sldMasterMk cId="2002892107" sldId="2147483648"/>
              <pc:sldLayoutMk cId="3122451856" sldId="2147483650"/>
              <ac:spMk id="15" creationId="{4EA0D3FD-172B-3DC3-3E15-2857AEDA6952}"/>
            </ac:spMkLst>
          </pc:spChg>
          <pc:spChg chg="add del">
            <ac:chgData name="Nithya V" userId="23da4ccc-29e6-4995-916c-9a371b6809ee" providerId="ADAL" clId="{1131CE5D-83B4-45A2-987B-313DD7FB8E6C}" dt="2024-02-14T09:39:55.087" v="1415" actId="11529"/>
            <ac:spMkLst>
              <pc:docMk/>
              <pc:sldMasterMk cId="2002892107" sldId="2147483648"/>
              <pc:sldLayoutMk cId="3122451856" sldId="2147483650"/>
              <ac:spMk id="16" creationId="{F688437F-7F4F-39E2-BDBC-24A73DB37386}"/>
            </ac:spMkLst>
          </pc:spChg>
          <pc:spChg chg="add del mod ord">
            <ac:chgData name="Nithya V" userId="23da4ccc-29e6-4995-916c-9a371b6809ee" providerId="ADAL" clId="{1131CE5D-83B4-45A2-987B-313DD7FB8E6C}" dt="2024-02-14T09:39:59.010" v="1417"/>
            <ac:spMkLst>
              <pc:docMk/>
              <pc:sldMasterMk cId="2002892107" sldId="2147483648"/>
              <pc:sldLayoutMk cId="3122451856" sldId="2147483650"/>
              <ac:spMk id="17" creationId="{B6DA984E-AF3E-48D5-2715-777104E8EFED}"/>
            </ac:spMkLst>
          </pc:spChg>
          <pc:spChg chg="mod">
            <ac:chgData name="Nithya V" userId="23da4ccc-29e6-4995-916c-9a371b6809ee" providerId="ADAL" clId="{1131CE5D-83B4-45A2-987B-313DD7FB8E6C}" dt="2024-02-14T09:39:59.010" v="1417"/>
            <ac:spMkLst>
              <pc:docMk/>
              <pc:sldMasterMk cId="2002892107" sldId="2147483648"/>
              <pc:sldLayoutMk cId="3122451856" sldId="2147483650"/>
              <ac:spMk id="18" creationId="{F07FF340-225C-B04B-B873-E9E633D2F2C5}"/>
            </ac:spMkLst>
          </pc:spChg>
        </pc:sldLayoutChg>
        <pc:sldLayoutChg chg="addSp delSp modSp mod">
          <pc:chgData name="Nithya V" userId="23da4ccc-29e6-4995-916c-9a371b6809ee" providerId="ADAL" clId="{1131CE5D-83B4-45A2-987B-313DD7FB8E6C}" dt="2024-02-14T10:35:42.618" v="1636"/>
          <pc:sldLayoutMkLst>
            <pc:docMk/>
            <pc:sldMasterMk cId="2002892107" sldId="2147483648"/>
            <pc:sldLayoutMk cId="1343529944" sldId="2147483651"/>
          </pc:sldLayoutMkLst>
          <pc:spChg chg="del">
            <ac:chgData name="Nithya V" userId="23da4ccc-29e6-4995-916c-9a371b6809ee" providerId="ADAL" clId="{1131CE5D-83B4-45A2-987B-313DD7FB8E6C}" dt="2024-02-14T10:35:23.478" v="1632" actId="478"/>
            <ac:spMkLst>
              <pc:docMk/>
              <pc:sldMasterMk cId="2002892107" sldId="2147483648"/>
              <pc:sldLayoutMk cId="1343529944" sldId="2147483651"/>
              <ac:spMk id="2" creationId="{B151F8FD-8896-6036-AC21-09EA770C768A}"/>
            </ac:spMkLst>
          </pc:spChg>
          <pc:spChg chg="del">
            <ac:chgData name="Nithya V" userId="23da4ccc-29e6-4995-916c-9a371b6809ee" providerId="ADAL" clId="{1131CE5D-83B4-45A2-987B-313DD7FB8E6C}" dt="2024-02-14T10:35:23.478" v="1632" actId="478"/>
            <ac:spMkLst>
              <pc:docMk/>
              <pc:sldMasterMk cId="2002892107" sldId="2147483648"/>
              <pc:sldLayoutMk cId="1343529944" sldId="2147483651"/>
              <ac:spMk id="3" creationId="{919B0E5F-764A-C9B6-4B2A-A70B07242438}"/>
            </ac:spMkLst>
          </pc:spChg>
          <pc:spChg chg="del">
            <ac:chgData name="Nithya V" userId="23da4ccc-29e6-4995-916c-9a371b6809ee" providerId="ADAL" clId="{1131CE5D-83B4-45A2-987B-313DD7FB8E6C}" dt="2024-02-14T10:35:23.478" v="1632" actId="478"/>
            <ac:spMkLst>
              <pc:docMk/>
              <pc:sldMasterMk cId="2002892107" sldId="2147483648"/>
              <pc:sldLayoutMk cId="1343529944" sldId="2147483651"/>
              <ac:spMk id="4" creationId="{B02311D5-6DA0-8A49-F04C-94464268E3B1}"/>
            </ac:spMkLst>
          </pc:spChg>
          <pc:spChg chg="del">
            <ac:chgData name="Nithya V" userId="23da4ccc-29e6-4995-916c-9a371b6809ee" providerId="ADAL" clId="{1131CE5D-83B4-45A2-987B-313DD7FB8E6C}" dt="2024-02-14T10:35:23.478" v="1632" actId="478"/>
            <ac:spMkLst>
              <pc:docMk/>
              <pc:sldMasterMk cId="2002892107" sldId="2147483648"/>
              <pc:sldLayoutMk cId="1343529944" sldId="2147483651"/>
              <ac:spMk id="5" creationId="{261659E9-D93C-DC1F-2941-EC3A898A55B8}"/>
            </ac:spMkLst>
          </pc:spChg>
          <pc:spChg chg="del">
            <ac:chgData name="Nithya V" userId="23da4ccc-29e6-4995-916c-9a371b6809ee" providerId="ADAL" clId="{1131CE5D-83B4-45A2-987B-313DD7FB8E6C}" dt="2024-02-14T10:35:23.478" v="1632" actId="478"/>
            <ac:spMkLst>
              <pc:docMk/>
              <pc:sldMasterMk cId="2002892107" sldId="2147483648"/>
              <pc:sldLayoutMk cId="1343529944" sldId="2147483651"/>
              <ac:spMk id="6" creationId="{C793C241-B128-52D7-67E7-7F3A6E23FA9C}"/>
            </ac:spMkLst>
          </pc:spChg>
          <pc:spChg chg="add del mod">
            <ac:chgData name="Nithya V" userId="23da4ccc-29e6-4995-916c-9a371b6809ee" providerId="ADAL" clId="{1131CE5D-83B4-45A2-987B-313DD7FB8E6C}" dt="2024-02-14T10:35:42.618" v="1636"/>
            <ac:spMkLst>
              <pc:docMk/>
              <pc:sldMasterMk cId="2002892107" sldId="2147483648"/>
              <pc:sldLayoutMk cId="1343529944" sldId="2147483651"/>
              <ac:spMk id="7" creationId="{A88092F4-F757-53AF-E3C4-82D000440B3F}"/>
            </ac:spMkLst>
          </pc:spChg>
          <pc:spChg chg="add del">
            <ac:chgData name="Nithya V" userId="23da4ccc-29e6-4995-916c-9a371b6809ee" providerId="ADAL" clId="{1131CE5D-83B4-45A2-987B-313DD7FB8E6C}" dt="2024-02-14T10:35:36.320" v="1634" actId="11529"/>
            <ac:spMkLst>
              <pc:docMk/>
              <pc:sldMasterMk cId="2002892107" sldId="2147483648"/>
              <pc:sldLayoutMk cId="1343529944" sldId="2147483651"/>
              <ac:spMk id="8" creationId="{541E422A-25A9-0B5A-BB38-9BEC2AB01916}"/>
            </ac:spMkLst>
          </pc:spChg>
          <pc:spChg chg="add del mod ord">
            <ac:chgData name="Nithya V" userId="23da4ccc-29e6-4995-916c-9a371b6809ee" providerId="ADAL" clId="{1131CE5D-83B4-45A2-987B-313DD7FB8E6C}" dt="2024-02-14T10:35:42.618" v="1636"/>
            <ac:spMkLst>
              <pc:docMk/>
              <pc:sldMasterMk cId="2002892107" sldId="2147483648"/>
              <pc:sldLayoutMk cId="1343529944" sldId="2147483651"/>
              <ac:spMk id="9" creationId="{03AD40B6-8058-9D9F-840E-714289C2F379}"/>
            </ac:spMkLst>
          </pc:spChg>
          <pc:spChg chg="mod">
            <ac:chgData name="Nithya V" userId="23da4ccc-29e6-4995-916c-9a371b6809ee" providerId="ADAL" clId="{1131CE5D-83B4-45A2-987B-313DD7FB8E6C}" dt="2024-02-14T10:35:42.618" v="1636"/>
            <ac:spMkLst>
              <pc:docMk/>
              <pc:sldMasterMk cId="2002892107" sldId="2147483648"/>
              <pc:sldLayoutMk cId="1343529944" sldId="2147483651"/>
              <ac:spMk id="10" creationId="{37C4E542-31D0-365B-8BE7-32A32C424FF2}"/>
            </ac:spMkLst>
          </pc:spChg>
        </pc:sldLayoutChg>
        <pc:sldLayoutChg chg="addSp delSp modSp mod">
          <pc:chgData name="Nithya V" userId="23da4ccc-29e6-4995-916c-9a371b6809ee" providerId="ADAL" clId="{1131CE5D-83B4-45A2-987B-313DD7FB8E6C}" dt="2024-02-14T11:45:04.818" v="1814"/>
          <pc:sldLayoutMkLst>
            <pc:docMk/>
            <pc:sldMasterMk cId="2002892107" sldId="2147483648"/>
            <pc:sldLayoutMk cId="3485406172" sldId="2147483652"/>
          </pc:sldLayoutMkLst>
          <pc:spChg chg="del">
            <ac:chgData name="Nithya V" userId="23da4ccc-29e6-4995-916c-9a371b6809ee" providerId="ADAL" clId="{1131CE5D-83B4-45A2-987B-313DD7FB8E6C}" dt="2024-02-14T11:44:47.354" v="1810" actId="478"/>
            <ac:spMkLst>
              <pc:docMk/>
              <pc:sldMasterMk cId="2002892107" sldId="2147483648"/>
              <pc:sldLayoutMk cId="3485406172" sldId="2147483652"/>
              <ac:spMk id="2" creationId="{8EA05A70-8328-0441-70CA-2E71BDF4F4DD}"/>
            </ac:spMkLst>
          </pc:spChg>
          <pc:spChg chg="del">
            <ac:chgData name="Nithya V" userId="23da4ccc-29e6-4995-916c-9a371b6809ee" providerId="ADAL" clId="{1131CE5D-83B4-45A2-987B-313DD7FB8E6C}" dt="2024-02-14T11:44:47.354" v="1810" actId="478"/>
            <ac:spMkLst>
              <pc:docMk/>
              <pc:sldMasterMk cId="2002892107" sldId="2147483648"/>
              <pc:sldLayoutMk cId="3485406172" sldId="2147483652"/>
              <ac:spMk id="3" creationId="{DDF0A49E-B7D6-39CA-7455-C86CB0BD454B}"/>
            </ac:spMkLst>
          </pc:spChg>
          <pc:spChg chg="del">
            <ac:chgData name="Nithya V" userId="23da4ccc-29e6-4995-916c-9a371b6809ee" providerId="ADAL" clId="{1131CE5D-83B4-45A2-987B-313DD7FB8E6C}" dt="2024-02-14T11:44:47.354" v="1810" actId="478"/>
            <ac:spMkLst>
              <pc:docMk/>
              <pc:sldMasterMk cId="2002892107" sldId="2147483648"/>
              <pc:sldLayoutMk cId="3485406172" sldId="2147483652"/>
              <ac:spMk id="4" creationId="{EA672C30-3EB0-8FBE-B8E3-F168D0439BFD}"/>
            </ac:spMkLst>
          </pc:spChg>
          <pc:spChg chg="del">
            <ac:chgData name="Nithya V" userId="23da4ccc-29e6-4995-916c-9a371b6809ee" providerId="ADAL" clId="{1131CE5D-83B4-45A2-987B-313DD7FB8E6C}" dt="2024-02-14T11:44:47.354" v="1810" actId="478"/>
            <ac:spMkLst>
              <pc:docMk/>
              <pc:sldMasterMk cId="2002892107" sldId="2147483648"/>
              <pc:sldLayoutMk cId="3485406172" sldId="2147483652"/>
              <ac:spMk id="5" creationId="{86230052-C0E2-FB13-9332-06DE04C6B21A}"/>
            </ac:spMkLst>
          </pc:spChg>
          <pc:spChg chg="del">
            <ac:chgData name="Nithya V" userId="23da4ccc-29e6-4995-916c-9a371b6809ee" providerId="ADAL" clId="{1131CE5D-83B4-45A2-987B-313DD7FB8E6C}" dt="2024-02-14T11:44:47.354" v="1810" actId="478"/>
            <ac:spMkLst>
              <pc:docMk/>
              <pc:sldMasterMk cId="2002892107" sldId="2147483648"/>
              <pc:sldLayoutMk cId="3485406172" sldId="2147483652"/>
              <ac:spMk id="6" creationId="{72496815-771A-9E8C-16CF-220D90AC8F79}"/>
            </ac:spMkLst>
          </pc:spChg>
          <pc:spChg chg="del">
            <ac:chgData name="Nithya V" userId="23da4ccc-29e6-4995-916c-9a371b6809ee" providerId="ADAL" clId="{1131CE5D-83B4-45A2-987B-313DD7FB8E6C}" dt="2024-02-14T11:44:47.354" v="1810" actId="478"/>
            <ac:spMkLst>
              <pc:docMk/>
              <pc:sldMasterMk cId="2002892107" sldId="2147483648"/>
              <pc:sldLayoutMk cId="3485406172" sldId="2147483652"/>
              <ac:spMk id="7" creationId="{C0BA17A2-F302-B6FA-C0FD-2851C350D228}"/>
            </ac:spMkLst>
          </pc:spChg>
          <pc:spChg chg="add del mod">
            <ac:chgData name="Nithya V" userId="23da4ccc-29e6-4995-916c-9a371b6809ee" providerId="ADAL" clId="{1131CE5D-83B4-45A2-987B-313DD7FB8E6C}" dt="2024-02-14T11:45:04.818" v="1814"/>
            <ac:spMkLst>
              <pc:docMk/>
              <pc:sldMasterMk cId="2002892107" sldId="2147483648"/>
              <pc:sldLayoutMk cId="3485406172" sldId="2147483652"/>
              <ac:spMk id="8" creationId="{D3D7D5AB-EDD3-2721-4473-C2A9E1DB40DC}"/>
            </ac:spMkLst>
          </pc:spChg>
          <pc:spChg chg="add del">
            <ac:chgData name="Nithya V" userId="23da4ccc-29e6-4995-916c-9a371b6809ee" providerId="ADAL" clId="{1131CE5D-83B4-45A2-987B-313DD7FB8E6C}" dt="2024-02-14T11:45:01.178" v="1812" actId="11529"/>
            <ac:spMkLst>
              <pc:docMk/>
              <pc:sldMasterMk cId="2002892107" sldId="2147483648"/>
              <pc:sldLayoutMk cId="3485406172" sldId="2147483652"/>
              <ac:spMk id="9" creationId="{E8E9E330-9C8A-61C5-4BE5-766DF6F51F95}"/>
            </ac:spMkLst>
          </pc:spChg>
          <pc:spChg chg="add del mod ord">
            <ac:chgData name="Nithya V" userId="23da4ccc-29e6-4995-916c-9a371b6809ee" providerId="ADAL" clId="{1131CE5D-83B4-45A2-987B-313DD7FB8E6C}" dt="2024-02-14T11:45:04.818" v="1814"/>
            <ac:spMkLst>
              <pc:docMk/>
              <pc:sldMasterMk cId="2002892107" sldId="2147483648"/>
              <pc:sldLayoutMk cId="3485406172" sldId="2147483652"/>
              <ac:spMk id="10" creationId="{F0038348-334B-AEE6-3833-A031A2E75AA5}"/>
            </ac:spMkLst>
          </pc:spChg>
          <pc:spChg chg="mod">
            <ac:chgData name="Nithya V" userId="23da4ccc-29e6-4995-916c-9a371b6809ee" providerId="ADAL" clId="{1131CE5D-83B4-45A2-987B-313DD7FB8E6C}" dt="2024-02-14T11:45:04.818" v="1814"/>
            <ac:spMkLst>
              <pc:docMk/>
              <pc:sldMasterMk cId="2002892107" sldId="2147483648"/>
              <pc:sldLayoutMk cId="3485406172" sldId="2147483652"/>
              <ac:spMk id="11" creationId="{65712FA6-640D-FC66-2582-AAAADE4478E7}"/>
            </ac:spMkLst>
          </pc:spChg>
        </pc:sldLayoutChg>
        <pc:sldLayoutChg chg="addSp delSp modSp mod">
          <pc:chgData name="Nithya V" userId="23da4ccc-29e6-4995-916c-9a371b6809ee" providerId="ADAL" clId="{1131CE5D-83B4-45A2-987B-313DD7FB8E6C}" dt="2024-02-14T12:07:11.371" v="2014"/>
          <pc:sldLayoutMkLst>
            <pc:docMk/>
            <pc:sldMasterMk cId="2002892107" sldId="2147483648"/>
            <pc:sldLayoutMk cId="940753193" sldId="2147483653"/>
          </pc:sldLayoutMkLst>
          <pc:spChg chg="del">
            <ac:chgData name="Nithya V" userId="23da4ccc-29e6-4995-916c-9a371b6809ee" providerId="ADAL" clId="{1131CE5D-83B4-45A2-987B-313DD7FB8E6C}" dt="2024-02-14T12:01:43.017" v="1843" actId="478"/>
            <ac:spMkLst>
              <pc:docMk/>
              <pc:sldMasterMk cId="2002892107" sldId="2147483648"/>
              <pc:sldLayoutMk cId="940753193" sldId="2147483653"/>
              <ac:spMk id="2" creationId="{F56A9786-738E-6D21-0B41-7A8F34EA9569}"/>
            </ac:spMkLst>
          </pc:spChg>
          <pc:spChg chg="del">
            <ac:chgData name="Nithya V" userId="23da4ccc-29e6-4995-916c-9a371b6809ee" providerId="ADAL" clId="{1131CE5D-83B4-45A2-987B-313DD7FB8E6C}" dt="2024-02-14T12:01:43.017" v="1843" actId="478"/>
            <ac:spMkLst>
              <pc:docMk/>
              <pc:sldMasterMk cId="2002892107" sldId="2147483648"/>
              <pc:sldLayoutMk cId="940753193" sldId="2147483653"/>
              <ac:spMk id="3" creationId="{5736B07F-AAAD-7D44-2A27-FC7233377F9F}"/>
            </ac:spMkLst>
          </pc:spChg>
          <pc:spChg chg="del">
            <ac:chgData name="Nithya V" userId="23da4ccc-29e6-4995-916c-9a371b6809ee" providerId="ADAL" clId="{1131CE5D-83B4-45A2-987B-313DD7FB8E6C}" dt="2024-02-14T12:01:43.017" v="1843" actId="478"/>
            <ac:spMkLst>
              <pc:docMk/>
              <pc:sldMasterMk cId="2002892107" sldId="2147483648"/>
              <pc:sldLayoutMk cId="940753193" sldId="2147483653"/>
              <ac:spMk id="4" creationId="{479526E8-7611-EE0E-7B7D-D3C2E60B6D2B}"/>
            </ac:spMkLst>
          </pc:spChg>
          <pc:spChg chg="del">
            <ac:chgData name="Nithya V" userId="23da4ccc-29e6-4995-916c-9a371b6809ee" providerId="ADAL" clId="{1131CE5D-83B4-45A2-987B-313DD7FB8E6C}" dt="2024-02-14T12:01:43.017" v="1843" actId="478"/>
            <ac:spMkLst>
              <pc:docMk/>
              <pc:sldMasterMk cId="2002892107" sldId="2147483648"/>
              <pc:sldLayoutMk cId="940753193" sldId="2147483653"/>
              <ac:spMk id="5" creationId="{D48B9C1A-61FB-62A8-21E8-AD4347A53B6F}"/>
            </ac:spMkLst>
          </pc:spChg>
          <pc:spChg chg="del">
            <ac:chgData name="Nithya V" userId="23da4ccc-29e6-4995-916c-9a371b6809ee" providerId="ADAL" clId="{1131CE5D-83B4-45A2-987B-313DD7FB8E6C}" dt="2024-02-14T12:01:43.017" v="1843" actId="478"/>
            <ac:spMkLst>
              <pc:docMk/>
              <pc:sldMasterMk cId="2002892107" sldId="2147483648"/>
              <pc:sldLayoutMk cId="940753193" sldId="2147483653"/>
              <ac:spMk id="6" creationId="{8505F6FB-96E9-F7E5-ED49-C76F26E43855}"/>
            </ac:spMkLst>
          </pc:spChg>
          <pc:spChg chg="del">
            <ac:chgData name="Nithya V" userId="23da4ccc-29e6-4995-916c-9a371b6809ee" providerId="ADAL" clId="{1131CE5D-83B4-45A2-987B-313DD7FB8E6C}" dt="2024-02-14T12:01:43.017" v="1843" actId="478"/>
            <ac:spMkLst>
              <pc:docMk/>
              <pc:sldMasterMk cId="2002892107" sldId="2147483648"/>
              <pc:sldLayoutMk cId="940753193" sldId="2147483653"/>
              <ac:spMk id="7" creationId="{F0A15E59-C44C-3000-C08B-FDDFD37E3FC8}"/>
            </ac:spMkLst>
          </pc:spChg>
          <pc:spChg chg="del">
            <ac:chgData name="Nithya V" userId="23da4ccc-29e6-4995-916c-9a371b6809ee" providerId="ADAL" clId="{1131CE5D-83B4-45A2-987B-313DD7FB8E6C}" dt="2024-02-14T12:01:43.017" v="1843" actId="478"/>
            <ac:spMkLst>
              <pc:docMk/>
              <pc:sldMasterMk cId="2002892107" sldId="2147483648"/>
              <pc:sldLayoutMk cId="940753193" sldId="2147483653"/>
              <ac:spMk id="8" creationId="{C599FD46-A181-0182-DD09-BD3103B8BA62}"/>
            </ac:spMkLst>
          </pc:spChg>
          <pc:spChg chg="del">
            <ac:chgData name="Nithya V" userId="23da4ccc-29e6-4995-916c-9a371b6809ee" providerId="ADAL" clId="{1131CE5D-83B4-45A2-987B-313DD7FB8E6C}" dt="2024-02-14T12:01:43.017" v="1843" actId="478"/>
            <ac:spMkLst>
              <pc:docMk/>
              <pc:sldMasterMk cId="2002892107" sldId="2147483648"/>
              <pc:sldLayoutMk cId="940753193" sldId="2147483653"/>
              <ac:spMk id="9" creationId="{B760EFBB-E50B-AB31-09F6-23F44153E0AF}"/>
            </ac:spMkLst>
          </pc:spChg>
          <pc:spChg chg="add del mod">
            <ac:chgData name="Nithya V" userId="23da4ccc-29e6-4995-916c-9a371b6809ee" providerId="ADAL" clId="{1131CE5D-83B4-45A2-987B-313DD7FB8E6C}" dt="2024-02-14T12:02:05.145" v="1848"/>
            <ac:spMkLst>
              <pc:docMk/>
              <pc:sldMasterMk cId="2002892107" sldId="2147483648"/>
              <pc:sldLayoutMk cId="940753193" sldId="2147483653"/>
              <ac:spMk id="10" creationId="{F31479DB-6308-6E28-5B27-B0EBC841AAD7}"/>
            </ac:spMkLst>
          </pc:spChg>
          <pc:spChg chg="add del">
            <ac:chgData name="Nithya V" userId="23da4ccc-29e6-4995-916c-9a371b6809ee" providerId="ADAL" clId="{1131CE5D-83B4-45A2-987B-313DD7FB8E6C}" dt="2024-02-14T12:01:52.247" v="1845" actId="11529"/>
            <ac:spMkLst>
              <pc:docMk/>
              <pc:sldMasterMk cId="2002892107" sldId="2147483648"/>
              <pc:sldLayoutMk cId="940753193" sldId="2147483653"/>
              <ac:spMk id="11" creationId="{3820F60A-2D20-930B-CB76-11035F82E53E}"/>
            </ac:spMkLst>
          </pc:spChg>
          <pc:spChg chg="add del mod ord">
            <ac:chgData name="Nithya V" userId="23da4ccc-29e6-4995-916c-9a371b6809ee" providerId="ADAL" clId="{1131CE5D-83B4-45A2-987B-313DD7FB8E6C}" dt="2024-02-14T12:02:05.145" v="1848"/>
            <ac:spMkLst>
              <pc:docMk/>
              <pc:sldMasterMk cId="2002892107" sldId="2147483648"/>
              <pc:sldLayoutMk cId="940753193" sldId="2147483653"/>
              <ac:spMk id="12" creationId="{84C8A3F0-21F3-899C-E8C2-9D53E3BDCAFE}"/>
            </ac:spMkLst>
          </pc:spChg>
          <pc:spChg chg="mod">
            <ac:chgData name="Nithya V" userId="23da4ccc-29e6-4995-916c-9a371b6809ee" providerId="ADAL" clId="{1131CE5D-83B4-45A2-987B-313DD7FB8E6C}" dt="2024-02-14T12:02:44.240" v="1854" actId="14100"/>
            <ac:spMkLst>
              <pc:docMk/>
              <pc:sldMasterMk cId="2002892107" sldId="2147483648"/>
              <pc:sldLayoutMk cId="940753193" sldId="2147483653"/>
              <ac:spMk id="13" creationId="{B7E01D23-0CBF-C3E5-90B4-2CF79165922D}"/>
            </ac:spMkLst>
          </pc:spChg>
          <pc:spChg chg="add del mod">
            <ac:chgData name="Nithya V" userId="23da4ccc-29e6-4995-916c-9a371b6809ee" providerId="ADAL" clId="{1131CE5D-83B4-45A2-987B-313DD7FB8E6C}" dt="2024-02-14T12:06:25.890" v="2002"/>
            <ac:spMkLst>
              <pc:docMk/>
              <pc:sldMasterMk cId="2002892107" sldId="2147483648"/>
              <pc:sldLayoutMk cId="940753193" sldId="2147483653"/>
              <ac:spMk id="14" creationId="{63500BBC-7213-8928-0D69-794B339566BD}"/>
            </ac:spMkLst>
          </pc:spChg>
          <pc:spChg chg="add del mod">
            <ac:chgData name="Nithya V" userId="23da4ccc-29e6-4995-916c-9a371b6809ee" providerId="ADAL" clId="{1131CE5D-83B4-45A2-987B-313DD7FB8E6C}" dt="2024-02-14T12:06:37.618" v="2005"/>
            <ac:spMkLst>
              <pc:docMk/>
              <pc:sldMasterMk cId="2002892107" sldId="2147483648"/>
              <pc:sldLayoutMk cId="940753193" sldId="2147483653"/>
              <ac:spMk id="15" creationId="{0FD58A23-CD3F-A54B-1183-4ECBA3CCE54E}"/>
            </ac:spMkLst>
          </pc:spChg>
          <pc:spChg chg="add del mod">
            <ac:chgData name="Nithya V" userId="23da4ccc-29e6-4995-916c-9a371b6809ee" providerId="ADAL" clId="{1131CE5D-83B4-45A2-987B-313DD7FB8E6C}" dt="2024-02-14T12:06:49.650" v="2008"/>
            <ac:spMkLst>
              <pc:docMk/>
              <pc:sldMasterMk cId="2002892107" sldId="2147483648"/>
              <pc:sldLayoutMk cId="940753193" sldId="2147483653"/>
              <ac:spMk id="16" creationId="{04509B8B-060C-4688-1D95-4F9C4B773CDA}"/>
            </ac:spMkLst>
          </pc:spChg>
          <pc:spChg chg="add del mod">
            <ac:chgData name="Nithya V" userId="23da4ccc-29e6-4995-916c-9a371b6809ee" providerId="ADAL" clId="{1131CE5D-83B4-45A2-987B-313DD7FB8E6C}" dt="2024-02-14T12:07:00.601" v="2011"/>
            <ac:spMkLst>
              <pc:docMk/>
              <pc:sldMasterMk cId="2002892107" sldId="2147483648"/>
              <pc:sldLayoutMk cId="940753193" sldId="2147483653"/>
              <ac:spMk id="17" creationId="{9D760A56-C5EA-67CA-7924-8C17664E078B}"/>
            </ac:spMkLst>
          </pc:spChg>
          <pc:spChg chg="add del mod">
            <ac:chgData name="Nithya V" userId="23da4ccc-29e6-4995-916c-9a371b6809ee" providerId="ADAL" clId="{1131CE5D-83B4-45A2-987B-313DD7FB8E6C}" dt="2024-02-14T12:07:11.371" v="2014"/>
            <ac:spMkLst>
              <pc:docMk/>
              <pc:sldMasterMk cId="2002892107" sldId="2147483648"/>
              <pc:sldLayoutMk cId="940753193" sldId="2147483653"/>
              <ac:spMk id="18" creationId="{714DAA33-3C4A-A2EF-A4CE-8198E5D4B04E}"/>
            </ac:spMkLst>
          </pc:spChg>
          <pc:spChg chg="add del">
            <ac:chgData name="Nithya V" userId="23da4ccc-29e6-4995-916c-9a371b6809ee" providerId="ADAL" clId="{1131CE5D-83B4-45A2-987B-313DD7FB8E6C}" dt="2024-02-14T12:06:14.136" v="1997" actId="11529"/>
            <ac:spMkLst>
              <pc:docMk/>
              <pc:sldMasterMk cId="2002892107" sldId="2147483648"/>
              <pc:sldLayoutMk cId="940753193" sldId="2147483653"/>
              <ac:spMk id="19" creationId="{73FC4E25-70C1-11F2-91CA-66A19850E1D4}"/>
            </ac:spMkLst>
          </pc:spChg>
          <pc:spChg chg="add del mod ord">
            <ac:chgData name="Nithya V" userId="23da4ccc-29e6-4995-916c-9a371b6809ee" providerId="ADAL" clId="{1131CE5D-83B4-45A2-987B-313DD7FB8E6C}" dt="2024-02-14T12:06:25.890" v="2002"/>
            <ac:spMkLst>
              <pc:docMk/>
              <pc:sldMasterMk cId="2002892107" sldId="2147483648"/>
              <pc:sldLayoutMk cId="940753193" sldId="2147483653"/>
              <ac:spMk id="20" creationId="{AC8903F2-BD86-9C8B-A48A-D66547E3751B}"/>
            </ac:spMkLst>
          </pc:spChg>
          <pc:spChg chg="mod">
            <ac:chgData name="Nithya V" userId="23da4ccc-29e6-4995-916c-9a371b6809ee" providerId="ADAL" clId="{1131CE5D-83B4-45A2-987B-313DD7FB8E6C}" dt="2024-02-14T12:06:25.890" v="2002"/>
            <ac:spMkLst>
              <pc:docMk/>
              <pc:sldMasterMk cId="2002892107" sldId="2147483648"/>
              <pc:sldLayoutMk cId="940753193" sldId="2147483653"/>
              <ac:spMk id="21" creationId="{37BEC500-EF52-26CA-2A36-BB8A796E3A65}"/>
            </ac:spMkLst>
          </pc:spChg>
          <pc:spChg chg="add del">
            <ac:chgData name="Nithya V" userId="23da4ccc-29e6-4995-916c-9a371b6809ee" providerId="ADAL" clId="{1131CE5D-83B4-45A2-987B-313DD7FB8E6C}" dt="2024-02-14T12:06:33.545" v="2003" actId="11529"/>
            <ac:spMkLst>
              <pc:docMk/>
              <pc:sldMasterMk cId="2002892107" sldId="2147483648"/>
              <pc:sldLayoutMk cId="940753193" sldId="2147483653"/>
              <ac:spMk id="22" creationId="{820AD203-C7EA-2290-AE2E-8D41FB9C89DE}"/>
            </ac:spMkLst>
          </pc:spChg>
          <pc:spChg chg="add del mod ord">
            <ac:chgData name="Nithya V" userId="23da4ccc-29e6-4995-916c-9a371b6809ee" providerId="ADAL" clId="{1131CE5D-83B4-45A2-987B-313DD7FB8E6C}" dt="2024-02-14T12:06:37.618" v="2005"/>
            <ac:spMkLst>
              <pc:docMk/>
              <pc:sldMasterMk cId="2002892107" sldId="2147483648"/>
              <pc:sldLayoutMk cId="940753193" sldId="2147483653"/>
              <ac:spMk id="23" creationId="{86E6F503-3D7A-92C0-9159-6A7D3E65A3D4}"/>
            </ac:spMkLst>
          </pc:spChg>
          <pc:spChg chg="mod">
            <ac:chgData name="Nithya V" userId="23da4ccc-29e6-4995-916c-9a371b6809ee" providerId="ADAL" clId="{1131CE5D-83B4-45A2-987B-313DD7FB8E6C}" dt="2024-02-14T12:06:37.618" v="2005"/>
            <ac:spMkLst>
              <pc:docMk/>
              <pc:sldMasterMk cId="2002892107" sldId="2147483648"/>
              <pc:sldLayoutMk cId="940753193" sldId="2147483653"/>
              <ac:spMk id="24" creationId="{150AB93D-D210-9B73-DD8E-27FB3FCA3BA4}"/>
            </ac:spMkLst>
          </pc:spChg>
          <pc:spChg chg="add del">
            <ac:chgData name="Nithya V" userId="23da4ccc-29e6-4995-916c-9a371b6809ee" providerId="ADAL" clId="{1131CE5D-83B4-45A2-987B-313DD7FB8E6C}" dt="2024-02-14T12:06:45.696" v="2006" actId="11529"/>
            <ac:spMkLst>
              <pc:docMk/>
              <pc:sldMasterMk cId="2002892107" sldId="2147483648"/>
              <pc:sldLayoutMk cId="940753193" sldId="2147483653"/>
              <ac:spMk id="25" creationId="{A710C701-497D-DE50-4A51-F6EFB777A987}"/>
            </ac:spMkLst>
          </pc:spChg>
          <pc:spChg chg="add del mod ord">
            <ac:chgData name="Nithya V" userId="23da4ccc-29e6-4995-916c-9a371b6809ee" providerId="ADAL" clId="{1131CE5D-83B4-45A2-987B-313DD7FB8E6C}" dt="2024-02-14T12:06:49.650" v="2008"/>
            <ac:spMkLst>
              <pc:docMk/>
              <pc:sldMasterMk cId="2002892107" sldId="2147483648"/>
              <pc:sldLayoutMk cId="940753193" sldId="2147483653"/>
              <ac:spMk id="26" creationId="{873D5EC7-9678-0D0F-0ED3-1B5C040A192C}"/>
            </ac:spMkLst>
          </pc:spChg>
          <pc:spChg chg="mod">
            <ac:chgData name="Nithya V" userId="23da4ccc-29e6-4995-916c-9a371b6809ee" providerId="ADAL" clId="{1131CE5D-83B4-45A2-987B-313DD7FB8E6C}" dt="2024-02-14T12:06:49.650" v="2008"/>
            <ac:spMkLst>
              <pc:docMk/>
              <pc:sldMasterMk cId="2002892107" sldId="2147483648"/>
              <pc:sldLayoutMk cId="940753193" sldId="2147483653"/>
              <ac:spMk id="27" creationId="{C16131B0-8D17-B533-3F06-FD5E2ECB8309}"/>
            </ac:spMkLst>
          </pc:spChg>
          <pc:spChg chg="add del">
            <ac:chgData name="Nithya V" userId="23da4ccc-29e6-4995-916c-9a371b6809ee" providerId="ADAL" clId="{1131CE5D-83B4-45A2-987B-313DD7FB8E6C}" dt="2024-02-14T12:06:56.728" v="2009" actId="11529"/>
            <ac:spMkLst>
              <pc:docMk/>
              <pc:sldMasterMk cId="2002892107" sldId="2147483648"/>
              <pc:sldLayoutMk cId="940753193" sldId="2147483653"/>
              <ac:spMk id="28" creationId="{D349C0D3-16B4-747D-C392-74D1D48BDF99}"/>
            </ac:spMkLst>
          </pc:spChg>
          <pc:spChg chg="add del mod ord">
            <ac:chgData name="Nithya V" userId="23da4ccc-29e6-4995-916c-9a371b6809ee" providerId="ADAL" clId="{1131CE5D-83B4-45A2-987B-313DD7FB8E6C}" dt="2024-02-14T12:07:00.601" v="2011"/>
            <ac:spMkLst>
              <pc:docMk/>
              <pc:sldMasterMk cId="2002892107" sldId="2147483648"/>
              <pc:sldLayoutMk cId="940753193" sldId="2147483653"/>
              <ac:spMk id="29" creationId="{40956EDF-E4FF-8676-C585-10E2FFD67841}"/>
            </ac:spMkLst>
          </pc:spChg>
          <pc:spChg chg="mod">
            <ac:chgData name="Nithya V" userId="23da4ccc-29e6-4995-916c-9a371b6809ee" providerId="ADAL" clId="{1131CE5D-83B4-45A2-987B-313DD7FB8E6C}" dt="2024-02-14T12:07:00.601" v="2011"/>
            <ac:spMkLst>
              <pc:docMk/>
              <pc:sldMasterMk cId="2002892107" sldId="2147483648"/>
              <pc:sldLayoutMk cId="940753193" sldId="2147483653"/>
              <ac:spMk id="30" creationId="{32DD554B-8BC3-FE4E-2AF2-38821ADD73C9}"/>
            </ac:spMkLst>
          </pc:spChg>
          <pc:spChg chg="add del">
            <ac:chgData name="Nithya V" userId="23da4ccc-29e6-4995-916c-9a371b6809ee" providerId="ADAL" clId="{1131CE5D-83B4-45A2-987B-313DD7FB8E6C}" dt="2024-02-14T12:07:07.440" v="2012" actId="11529"/>
            <ac:spMkLst>
              <pc:docMk/>
              <pc:sldMasterMk cId="2002892107" sldId="2147483648"/>
              <pc:sldLayoutMk cId="940753193" sldId="2147483653"/>
              <ac:spMk id="31" creationId="{F84A1B20-3E8D-2F5F-4637-5049DDD5DCE3}"/>
            </ac:spMkLst>
          </pc:spChg>
          <pc:spChg chg="add del mod ord">
            <ac:chgData name="Nithya V" userId="23da4ccc-29e6-4995-916c-9a371b6809ee" providerId="ADAL" clId="{1131CE5D-83B4-45A2-987B-313DD7FB8E6C}" dt="2024-02-14T12:07:11.371" v="2014"/>
            <ac:spMkLst>
              <pc:docMk/>
              <pc:sldMasterMk cId="2002892107" sldId="2147483648"/>
              <pc:sldLayoutMk cId="940753193" sldId="2147483653"/>
              <ac:spMk id="32" creationId="{2B0C2D61-4815-5258-EA75-DE46628A2C90}"/>
            </ac:spMkLst>
          </pc:spChg>
          <pc:spChg chg="mod">
            <ac:chgData name="Nithya V" userId="23da4ccc-29e6-4995-916c-9a371b6809ee" providerId="ADAL" clId="{1131CE5D-83B4-45A2-987B-313DD7FB8E6C}" dt="2024-02-14T12:07:11.371" v="2014"/>
            <ac:spMkLst>
              <pc:docMk/>
              <pc:sldMasterMk cId="2002892107" sldId="2147483648"/>
              <pc:sldLayoutMk cId="940753193" sldId="2147483653"/>
              <ac:spMk id="33" creationId="{ABF30006-37E7-AF24-F395-60A15B28F9FE}"/>
            </ac:spMkLst>
          </pc:spChg>
        </pc:sldLayoutChg>
        <pc:sldLayoutChg chg="addSp delSp modSp mod">
          <pc:chgData name="Nithya V" userId="23da4ccc-29e6-4995-916c-9a371b6809ee" providerId="ADAL" clId="{1131CE5D-83B4-45A2-987B-313DD7FB8E6C}" dt="2024-02-14T12:52:22.905" v="2412"/>
          <pc:sldLayoutMkLst>
            <pc:docMk/>
            <pc:sldMasterMk cId="2002892107" sldId="2147483648"/>
            <pc:sldLayoutMk cId="2279704410" sldId="2147483654"/>
          </pc:sldLayoutMkLst>
          <pc:spChg chg="del">
            <ac:chgData name="Nithya V" userId="23da4ccc-29e6-4995-916c-9a371b6809ee" providerId="ADAL" clId="{1131CE5D-83B4-45A2-987B-313DD7FB8E6C}" dt="2024-02-14T12:51:33.711" v="2402" actId="478"/>
            <ac:spMkLst>
              <pc:docMk/>
              <pc:sldMasterMk cId="2002892107" sldId="2147483648"/>
              <pc:sldLayoutMk cId="2279704410" sldId="2147483654"/>
              <ac:spMk id="2" creationId="{48449880-6D2C-9874-26D9-533620AFCDB6}"/>
            </ac:spMkLst>
          </pc:spChg>
          <pc:spChg chg="del">
            <ac:chgData name="Nithya V" userId="23da4ccc-29e6-4995-916c-9a371b6809ee" providerId="ADAL" clId="{1131CE5D-83B4-45A2-987B-313DD7FB8E6C}" dt="2024-02-14T12:51:33.711" v="2402" actId="478"/>
            <ac:spMkLst>
              <pc:docMk/>
              <pc:sldMasterMk cId="2002892107" sldId="2147483648"/>
              <pc:sldLayoutMk cId="2279704410" sldId="2147483654"/>
              <ac:spMk id="3" creationId="{182FDF7E-86C4-64E5-7639-903763096709}"/>
            </ac:spMkLst>
          </pc:spChg>
          <pc:spChg chg="del">
            <ac:chgData name="Nithya V" userId="23da4ccc-29e6-4995-916c-9a371b6809ee" providerId="ADAL" clId="{1131CE5D-83B4-45A2-987B-313DD7FB8E6C}" dt="2024-02-14T12:51:33.711" v="2402" actId="478"/>
            <ac:spMkLst>
              <pc:docMk/>
              <pc:sldMasterMk cId="2002892107" sldId="2147483648"/>
              <pc:sldLayoutMk cId="2279704410" sldId="2147483654"/>
              <ac:spMk id="4" creationId="{572320FF-30F6-B9DC-8B83-967DB8276430}"/>
            </ac:spMkLst>
          </pc:spChg>
          <pc:spChg chg="del">
            <ac:chgData name="Nithya V" userId="23da4ccc-29e6-4995-916c-9a371b6809ee" providerId="ADAL" clId="{1131CE5D-83B4-45A2-987B-313DD7FB8E6C}" dt="2024-02-14T12:51:33.711" v="2402" actId="478"/>
            <ac:spMkLst>
              <pc:docMk/>
              <pc:sldMasterMk cId="2002892107" sldId="2147483648"/>
              <pc:sldLayoutMk cId="2279704410" sldId="2147483654"/>
              <ac:spMk id="5" creationId="{C794718D-48A5-EAAD-5BC9-0509275F720A}"/>
            </ac:spMkLst>
          </pc:spChg>
          <pc:spChg chg="add del mod">
            <ac:chgData name="Nithya V" userId="23da4ccc-29e6-4995-916c-9a371b6809ee" providerId="ADAL" clId="{1131CE5D-83B4-45A2-987B-313DD7FB8E6C}" dt="2024-02-14T12:51:58.890" v="2406"/>
            <ac:spMkLst>
              <pc:docMk/>
              <pc:sldMasterMk cId="2002892107" sldId="2147483648"/>
              <pc:sldLayoutMk cId="2279704410" sldId="2147483654"/>
              <ac:spMk id="6" creationId="{3C242C96-FF34-F354-DFC7-4007D79D9322}"/>
            </ac:spMkLst>
          </pc:spChg>
          <pc:spChg chg="add del mod">
            <ac:chgData name="Nithya V" userId="23da4ccc-29e6-4995-916c-9a371b6809ee" providerId="ADAL" clId="{1131CE5D-83B4-45A2-987B-313DD7FB8E6C}" dt="2024-02-14T12:52:10.050" v="2409"/>
            <ac:spMkLst>
              <pc:docMk/>
              <pc:sldMasterMk cId="2002892107" sldId="2147483648"/>
              <pc:sldLayoutMk cId="2279704410" sldId="2147483654"/>
              <ac:spMk id="7" creationId="{09633445-BA51-070A-20D4-749CA5791DF9}"/>
            </ac:spMkLst>
          </pc:spChg>
          <pc:spChg chg="add del mod">
            <ac:chgData name="Nithya V" userId="23da4ccc-29e6-4995-916c-9a371b6809ee" providerId="ADAL" clId="{1131CE5D-83B4-45A2-987B-313DD7FB8E6C}" dt="2024-02-14T12:52:22.905" v="2412"/>
            <ac:spMkLst>
              <pc:docMk/>
              <pc:sldMasterMk cId="2002892107" sldId="2147483648"/>
              <pc:sldLayoutMk cId="2279704410" sldId="2147483654"/>
              <ac:spMk id="8" creationId="{167DDFB3-B2E0-BD25-86D5-404E86CFEDF5}"/>
            </ac:spMkLst>
          </pc:spChg>
          <pc:spChg chg="add del">
            <ac:chgData name="Nithya V" userId="23da4ccc-29e6-4995-916c-9a371b6809ee" providerId="ADAL" clId="{1131CE5D-83B4-45A2-987B-313DD7FB8E6C}" dt="2024-02-14T12:51:55.193" v="2404" actId="11529"/>
            <ac:spMkLst>
              <pc:docMk/>
              <pc:sldMasterMk cId="2002892107" sldId="2147483648"/>
              <pc:sldLayoutMk cId="2279704410" sldId="2147483654"/>
              <ac:spMk id="9" creationId="{94E0B976-D243-8AB1-DF90-8E8710CBC020}"/>
            </ac:spMkLst>
          </pc:spChg>
          <pc:spChg chg="add del mod ord">
            <ac:chgData name="Nithya V" userId="23da4ccc-29e6-4995-916c-9a371b6809ee" providerId="ADAL" clId="{1131CE5D-83B4-45A2-987B-313DD7FB8E6C}" dt="2024-02-14T12:51:58.890" v="2406"/>
            <ac:spMkLst>
              <pc:docMk/>
              <pc:sldMasterMk cId="2002892107" sldId="2147483648"/>
              <pc:sldLayoutMk cId="2279704410" sldId="2147483654"/>
              <ac:spMk id="10" creationId="{5EF6F055-9B91-10B7-2662-A9ABB8839A2F}"/>
            </ac:spMkLst>
          </pc:spChg>
          <pc:spChg chg="mod">
            <ac:chgData name="Nithya V" userId="23da4ccc-29e6-4995-916c-9a371b6809ee" providerId="ADAL" clId="{1131CE5D-83B4-45A2-987B-313DD7FB8E6C}" dt="2024-02-14T12:51:58.890" v="2406"/>
            <ac:spMkLst>
              <pc:docMk/>
              <pc:sldMasterMk cId="2002892107" sldId="2147483648"/>
              <pc:sldLayoutMk cId="2279704410" sldId="2147483654"/>
              <ac:spMk id="11" creationId="{EB506AD7-546E-6E8F-4A6C-58B6D30D128E}"/>
            </ac:spMkLst>
          </pc:spChg>
          <pc:spChg chg="add del">
            <ac:chgData name="Nithya V" userId="23da4ccc-29e6-4995-916c-9a371b6809ee" providerId="ADAL" clId="{1131CE5D-83B4-45A2-987B-313DD7FB8E6C}" dt="2024-02-14T12:52:06.057" v="2407" actId="11529"/>
            <ac:spMkLst>
              <pc:docMk/>
              <pc:sldMasterMk cId="2002892107" sldId="2147483648"/>
              <pc:sldLayoutMk cId="2279704410" sldId="2147483654"/>
              <ac:spMk id="12" creationId="{D7B4B2F0-F658-47AD-5014-118761A8730F}"/>
            </ac:spMkLst>
          </pc:spChg>
          <pc:spChg chg="add del mod ord">
            <ac:chgData name="Nithya V" userId="23da4ccc-29e6-4995-916c-9a371b6809ee" providerId="ADAL" clId="{1131CE5D-83B4-45A2-987B-313DD7FB8E6C}" dt="2024-02-14T12:52:10.050" v="2409"/>
            <ac:spMkLst>
              <pc:docMk/>
              <pc:sldMasterMk cId="2002892107" sldId="2147483648"/>
              <pc:sldLayoutMk cId="2279704410" sldId="2147483654"/>
              <ac:spMk id="13" creationId="{DA2FEA98-6023-228A-9A02-8B2E12054B30}"/>
            </ac:spMkLst>
          </pc:spChg>
          <pc:spChg chg="mod">
            <ac:chgData name="Nithya V" userId="23da4ccc-29e6-4995-916c-9a371b6809ee" providerId="ADAL" clId="{1131CE5D-83B4-45A2-987B-313DD7FB8E6C}" dt="2024-02-14T12:52:10.050" v="2409"/>
            <ac:spMkLst>
              <pc:docMk/>
              <pc:sldMasterMk cId="2002892107" sldId="2147483648"/>
              <pc:sldLayoutMk cId="2279704410" sldId="2147483654"/>
              <ac:spMk id="14" creationId="{E0855D7B-0048-3510-00FF-E8A82DA27936}"/>
            </ac:spMkLst>
          </pc:spChg>
          <pc:spChg chg="add del">
            <ac:chgData name="Nithya V" userId="23da4ccc-29e6-4995-916c-9a371b6809ee" providerId="ADAL" clId="{1131CE5D-83B4-45A2-987B-313DD7FB8E6C}" dt="2024-02-14T12:52:18.593" v="2410" actId="11529"/>
            <ac:spMkLst>
              <pc:docMk/>
              <pc:sldMasterMk cId="2002892107" sldId="2147483648"/>
              <pc:sldLayoutMk cId="2279704410" sldId="2147483654"/>
              <ac:spMk id="15" creationId="{06F2D05F-5072-13C7-1810-5CDDB64B7468}"/>
            </ac:spMkLst>
          </pc:spChg>
          <pc:spChg chg="add del mod ord">
            <ac:chgData name="Nithya V" userId="23da4ccc-29e6-4995-916c-9a371b6809ee" providerId="ADAL" clId="{1131CE5D-83B4-45A2-987B-313DD7FB8E6C}" dt="2024-02-14T12:52:22.905" v="2412"/>
            <ac:spMkLst>
              <pc:docMk/>
              <pc:sldMasterMk cId="2002892107" sldId="2147483648"/>
              <pc:sldLayoutMk cId="2279704410" sldId="2147483654"/>
              <ac:spMk id="16" creationId="{F03361B0-E2BF-558B-0477-42E28CC1242F}"/>
            </ac:spMkLst>
          </pc:spChg>
          <pc:spChg chg="mod">
            <ac:chgData name="Nithya V" userId="23da4ccc-29e6-4995-916c-9a371b6809ee" providerId="ADAL" clId="{1131CE5D-83B4-45A2-987B-313DD7FB8E6C}" dt="2024-02-14T12:52:22.905" v="2412"/>
            <ac:spMkLst>
              <pc:docMk/>
              <pc:sldMasterMk cId="2002892107" sldId="2147483648"/>
              <pc:sldLayoutMk cId="2279704410" sldId="2147483654"/>
              <ac:spMk id="17" creationId="{C40814C2-EE65-1D54-59E2-73701F057081}"/>
            </ac:spMkLst>
          </pc:spChg>
        </pc:sldLayoutChg>
        <pc:sldLayoutChg chg="addSp delSp modSp mod">
          <pc:chgData name="Nithya V" userId="23da4ccc-29e6-4995-916c-9a371b6809ee" providerId="ADAL" clId="{1131CE5D-83B4-45A2-987B-313DD7FB8E6C}" dt="2024-02-14T13:41:05.859" v="2657"/>
          <pc:sldLayoutMkLst>
            <pc:docMk/>
            <pc:sldMasterMk cId="2002892107" sldId="2147483648"/>
            <pc:sldLayoutMk cId="2952801324" sldId="2147483655"/>
          </pc:sldLayoutMkLst>
          <pc:spChg chg="del">
            <ac:chgData name="Nithya V" userId="23da4ccc-29e6-4995-916c-9a371b6809ee" providerId="ADAL" clId="{1131CE5D-83B4-45A2-987B-313DD7FB8E6C}" dt="2024-02-14T13:40:55.784" v="2653" actId="478"/>
            <ac:spMkLst>
              <pc:docMk/>
              <pc:sldMasterMk cId="2002892107" sldId="2147483648"/>
              <pc:sldLayoutMk cId="2952801324" sldId="2147483655"/>
              <ac:spMk id="2" creationId="{DEDEFAF7-198D-6239-4B7C-97F7D781FA60}"/>
            </ac:spMkLst>
          </pc:spChg>
          <pc:spChg chg="del">
            <ac:chgData name="Nithya V" userId="23da4ccc-29e6-4995-916c-9a371b6809ee" providerId="ADAL" clId="{1131CE5D-83B4-45A2-987B-313DD7FB8E6C}" dt="2024-02-14T13:40:55.784" v="2653" actId="478"/>
            <ac:spMkLst>
              <pc:docMk/>
              <pc:sldMasterMk cId="2002892107" sldId="2147483648"/>
              <pc:sldLayoutMk cId="2952801324" sldId="2147483655"/>
              <ac:spMk id="3" creationId="{D137FDBF-620E-D820-9CFB-198651C6CE3C}"/>
            </ac:spMkLst>
          </pc:spChg>
          <pc:spChg chg="del">
            <ac:chgData name="Nithya V" userId="23da4ccc-29e6-4995-916c-9a371b6809ee" providerId="ADAL" clId="{1131CE5D-83B4-45A2-987B-313DD7FB8E6C}" dt="2024-02-14T13:40:55.784" v="2653" actId="478"/>
            <ac:spMkLst>
              <pc:docMk/>
              <pc:sldMasterMk cId="2002892107" sldId="2147483648"/>
              <pc:sldLayoutMk cId="2952801324" sldId="2147483655"/>
              <ac:spMk id="4" creationId="{9F5DDAD5-DCFB-9B86-15F1-CCFCCCE145BD}"/>
            </ac:spMkLst>
          </pc:spChg>
          <pc:spChg chg="add del mod">
            <ac:chgData name="Nithya V" userId="23da4ccc-29e6-4995-916c-9a371b6809ee" providerId="ADAL" clId="{1131CE5D-83B4-45A2-987B-313DD7FB8E6C}" dt="2024-02-14T13:41:05.859" v="2657"/>
            <ac:spMkLst>
              <pc:docMk/>
              <pc:sldMasterMk cId="2002892107" sldId="2147483648"/>
              <pc:sldLayoutMk cId="2952801324" sldId="2147483655"/>
              <ac:spMk id="5" creationId="{C210003E-AAC6-2B06-F998-06B34A02C269}"/>
            </ac:spMkLst>
          </pc:spChg>
          <pc:spChg chg="add del">
            <ac:chgData name="Nithya V" userId="23da4ccc-29e6-4995-916c-9a371b6809ee" providerId="ADAL" clId="{1131CE5D-83B4-45A2-987B-313DD7FB8E6C}" dt="2024-02-14T13:41:02.490" v="2655" actId="11529"/>
            <ac:spMkLst>
              <pc:docMk/>
              <pc:sldMasterMk cId="2002892107" sldId="2147483648"/>
              <pc:sldLayoutMk cId="2952801324" sldId="2147483655"/>
              <ac:spMk id="6" creationId="{24B70DC4-5FBE-7572-F459-CA289DC3E621}"/>
            </ac:spMkLst>
          </pc:spChg>
          <pc:spChg chg="add del mod ord">
            <ac:chgData name="Nithya V" userId="23da4ccc-29e6-4995-916c-9a371b6809ee" providerId="ADAL" clId="{1131CE5D-83B4-45A2-987B-313DD7FB8E6C}" dt="2024-02-14T13:41:05.859" v="2657"/>
            <ac:spMkLst>
              <pc:docMk/>
              <pc:sldMasterMk cId="2002892107" sldId="2147483648"/>
              <pc:sldLayoutMk cId="2952801324" sldId="2147483655"/>
              <ac:spMk id="7" creationId="{1DD9237A-AD25-18EF-248B-2DC020F4B15C}"/>
            </ac:spMkLst>
          </pc:spChg>
          <pc:spChg chg="mod">
            <ac:chgData name="Nithya V" userId="23da4ccc-29e6-4995-916c-9a371b6809ee" providerId="ADAL" clId="{1131CE5D-83B4-45A2-987B-313DD7FB8E6C}" dt="2024-02-14T13:41:05.859" v="2657"/>
            <ac:spMkLst>
              <pc:docMk/>
              <pc:sldMasterMk cId="2002892107" sldId="2147483648"/>
              <pc:sldLayoutMk cId="2952801324" sldId="2147483655"/>
              <ac:spMk id="8" creationId="{5480EC8F-25AD-25B0-0532-55AFF2495572}"/>
            </ac:spMkLst>
          </pc:spChg>
        </pc:sldLayoutChg>
        <pc:sldLayoutChg chg="addSp delSp modSp mod">
          <pc:chgData name="Nithya V" userId="23da4ccc-29e6-4995-916c-9a371b6809ee" providerId="ADAL" clId="{1131CE5D-83B4-45A2-987B-313DD7FB8E6C}" dt="2024-02-15T04:23:04.828" v="3880" actId="12789"/>
          <pc:sldLayoutMkLst>
            <pc:docMk/>
            <pc:sldMasterMk cId="2002892107" sldId="2147483648"/>
            <pc:sldLayoutMk cId="651269757" sldId="2147483656"/>
          </pc:sldLayoutMkLst>
          <pc:spChg chg="del">
            <ac:chgData name="Nithya V" userId="23da4ccc-29e6-4995-916c-9a371b6809ee" providerId="ADAL" clId="{1131CE5D-83B4-45A2-987B-313DD7FB8E6C}" dt="2024-02-15T04:17:33.148" v="3757" actId="478"/>
            <ac:spMkLst>
              <pc:docMk/>
              <pc:sldMasterMk cId="2002892107" sldId="2147483648"/>
              <pc:sldLayoutMk cId="651269757" sldId="2147483656"/>
              <ac:spMk id="2" creationId="{448ECCA1-CA23-5001-C302-27759E1C31D5}"/>
            </ac:spMkLst>
          </pc:spChg>
          <pc:spChg chg="del">
            <ac:chgData name="Nithya V" userId="23da4ccc-29e6-4995-916c-9a371b6809ee" providerId="ADAL" clId="{1131CE5D-83B4-45A2-987B-313DD7FB8E6C}" dt="2024-02-15T04:17:33.148" v="3757" actId="478"/>
            <ac:spMkLst>
              <pc:docMk/>
              <pc:sldMasterMk cId="2002892107" sldId="2147483648"/>
              <pc:sldLayoutMk cId="651269757" sldId="2147483656"/>
              <ac:spMk id="3" creationId="{DDBF681E-E1BD-EA25-3C70-2F990980F66D}"/>
            </ac:spMkLst>
          </pc:spChg>
          <pc:spChg chg="del">
            <ac:chgData name="Nithya V" userId="23da4ccc-29e6-4995-916c-9a371b6809ee" providerId="ADAL" clId="{1131CE5D-83B4-45A2-987B-313DD7FB8E6C}" dt="2024-02-15T04:17:33.148" v="3757" actId="478"/>
            <ac:spMkLst>
              <pc:docMk/>
              <pc:sldMasterMk cId="2002892107" sldId="2147483648"/>
              <pc:sldLayoutMk cId="651269757" sldId="2147483656"/>
              <ac:spMk id="4" creationId="{30616CF4-9BA6-1A3E-D4A7-28280B7D4A8D}"/>
            </ac:spMkLst>
          </pc:spChg>
          <pc:spChg chg="del">
            <ac:chgData name="Nithya V" userId="23da4ccc-29e6-4995-916c-9a371b6809ee" providerId="ADAL" clId="{1131CE5D-83B4-45A2-987B-313DD7FB8E6C}" dt="2024-02-15T04:17:33.148" v="3757" actId="478"/>
            <ac:spMkLst>
              <pc:docMk/>
              <pc:sldMasterMk cId="2002892107" sldId="2147483648"/>
              <pc:sldLayoutMk cId="651269757" sldId="2147483656"/>
              <ac:spMk id="5" creationId="{57A825A0-6700-7EF2-EC9F-84A4D8A5EFD7}"/>
            </ac:spMkLst>
          </pc:spChg>
          <pc:spChg chg="del">
            <ac:chgData name="Nithya V" userId="23da4ccc-29e6-4995-916c-9a371b6809ee" providerId="ADAL" clId="{1131CE5D-83B4-45A2-987B-313DD7FB8E6C}" dt="2024-02-15T04:17:33.148" v="3757" actId="478"/>
            <ac:spMkLst>
              <pc:docMk/>
              <pc:sldMasterMk cId="2002892107" sldId="2147483648"/>
              <pc:sldLayoutMk cId="651269757" sldId="2147483656"/>
              <ac:spMk id="6" creationId="{8B5BF933-3C33-3FF1-6EAB-12EBFCBB657C}"/>
            </ac:spMkLst>
          </pc:spChg>
          <pc:spChg chg="del">
            <ac:chgData name="Nithya V" userId="23da4ccc-29e6-4995-916c-9a371b6809ee" providerId="ADAL" clId="{1131CE5D-83B4-45A2-987B-313DD7FB8E6C}" dt="2024-02-15T04:17:33.148" v="3757" actId="478"/>
            <ac:spMkLst>
              <pc:docMk/>
              <pc:sldMasterMk cId="2002892107" sldId="2147483648"/>
              <pc:sldLayoutMk cId="651269757" sldId="2147483656"/>
              <ac:spMk id="7" creationId="{C1EF8DD4-5664-E838-C963-8464A66B0E19}"/>
            </ac:spMkLst>
          </pc:spChg>
          <pc:spChg chg="add del mod">
            <ac:chgData name="Nithya V" userId="23da4ccc-29e6-4995-916c-9a371b6809ee" providerId="ADAL" clId="{1131CE5D-83B4-45A2-987B-313DD7FB8E6C}" dt="2024-02-15T04:18:04.643" v="3764"/>
            <ac:spMkLst>
              <pc:docMk/>
              <pc:sldMasterMk cId="2002892107" sldId="2147483648"/>
              <pc:sldLayoutMk cId="651269757" sldId="2147483656"/>
              <ac:spMk id="8" creationId="{A26FE42D-55AE-1E87-DBC4-4CDF791FE5FB}"/>
            </ac:spMkLst>
          </pc:spChg>
          <pc:spChg chg="add del mod">
            <ac:chgData name="Nithya V" userId="23da4ccc-29e6-4995-916c-9a371b6809ee" providerId="ADAL" clId="{1131CE5D-83B4-45A2-987B-313DD7FB8E6C}" dt="2024-02-15T04:18:17.668" v="3767"/>
            <ac:spMkLst>
              <pc:docMk/>
              <pc:sldMasterMk cId="2002892107" sldId="2147483648"/>
              <pc:sldLayoutMk cId="651269757" sldId="2147483656"/>
              <ac:spMk id="9" creationId="{1C6C79A6-1893-7F04-16D5-1C02281C0D4C}"/>
            </ac:spMkLst>
          </pc:spChg>
          <pc:spChg chg="add del mod">
            <ac:chgData name="Nithya V" userId="23da4ccc-29e6-4995-916c-9a371b6809ee" providerId="ADAL" clId="{1131CE5D-83B4-45A2-987B-313DD7FB8E6C}" dt="2024-02-15T04:18:38.724" v="3773"/>
            <ac:spMkLst>
              <pc:docMk/>
              <pc:sldMasterMk cId="2002892107" sldId="2147483648"/>
              <pc:sldLayoutMk cId="651269757" sldId="2147483656"/>
              <ac:spMk id="10" creationId="{026F3577-5447-428E-3957-DFA5473BCC7A}"/>
            </ac:spMkLst>
          </pc:spChg>
          <pc:spChg chg="add del mod">
            <ac:chgData name="Nithya V" userId="23da4ccc-29e6-4995-916c-9a371b6809ee" providerId="ADAL" clId="{1131CE5D-83B4-45A2-987B-313DD7FB8E6C}" dt="2024-02-15T04:18:53.795" v="3776"/>
            <ac:spMkLst>
              <pc:docMk/>
              <pc:sldMasterMk cId="2002892107" sldId="2147483648"/>
              <pc:sldLayoutMk cId="651269757" sldId="2147483656"/>
              <ac:spMk id="11" creationId="{72742169-F529-54AE-602F-47BB8739D8DB}"/>
            </ac:spMkLst>
          </pc:spChg>
          <pc:spChg chg="add del mod">
            <ac:chgData name="Nithya V" userId="23da4ccc-29e6-4995-916c-9a371b6809ee" providerId="ADAL" clId="{1131CE5D-83B4-45A2-987B-313DD7FB8E6C}" dt="2024-02-15T04:19:06.083" v="3779"/>
            <ac:spMkLst>
              <pc:docMk/>
              <pc:sldMasterMk cId="2002892107" sldId="2147483648"/>
              <pc:sldLayoutMk cId="651269757" sldId="2147483656"/>
              <ac:spMk id="12" creationId="{5520749F-2664-EC1A-598C-52ECDC5599E1}"/>
            </ac:spMkLst>
          </pc:spChg>
          <pc:spChg chg="add del mod">
            <ac:chgData name="Nithya V" userId="23da4ccc-29e6-4995-916c-9a371b6809ee" providerId="ADAL" clId="{1131CE5D-83B4-45A2-987B-313DD7FB8E6C}" dt="2024-02-15T04:17:54.043" v="3761"/>
            <ac:spMkLst>
              <pc:docMk/>
              <pc:sldMasterMk cId="2002892107" sldId="2147483648"/>
              <pc:sldLayoutMk cId="651269757" sldId="2147483656"/>
              <ac:spMk id="13" creationId="{25C5B7DD-0C2F-5232-1BC0-606FF5AE64B7}"/>
            </ac:spMkLst>
          </pc:spChg>
          <pc:spChg chg="add del mod">
            <ac:chgData name="Nithya V" userId="23da4ccc-29e6-4995-916c-9a371b6809ee" providerId="ADAL" clId="{1131CE5D-83B4-45A2-987B-313DD7FB8E6C}" dt="2024-02-15T04:18:27.459" v="3770"/>
            <ac:spMkLst>
              <pc:docMk/>
              <pc:sldMasterMk cId="2002892107" sldId="2147483648"/>
              <pc:sldLayoutMk cId="651269757" sldId="2147483656"/>
              <ac:spMk id="14" creationId="{D9995BA6-8EF0-937F-71D6-ACA3114B3557}"/>
            </ac:spMkLst>
          </pc:spChg>
          <pc:spChg chg="add del">
            <ac:chgData name="Nithya V" userId="23da4ccc-29e6-4995-916c-9a371b6809ee" providerId="ADAL" clId="{1131CE5D-83B4-45A2-987B-313DD7FB8E6C}" dt="2024-02-15T04:17:50.484" v="3759" actId="11529"/>
            <ac:spMkLst>
              <pc:docMk/>
              <pc:sldMasterMk cId="2002892107" sldId="2147483648"/>
              <pc:sldLayoutMk cId="651269757" sldId="2147483656"/>
              <ac:spMk id="15" creationId="{19E2BBD4-1F68-1A85-AB9F-218F6EB11C59}"/>
            </ac:spMkLst>
          </pc:spChg>
          <pc:spChg chg="add del mod ord">
            <ac:chgData name="Nithya V" userId="23da4ccc-29e6-4995-916c-9a371b6809ee" providerId="ADAL" clId="{1131CE5D-83B4-45A2-987B-313DD7FB8E6C}" dt="2024-02-15T04:17:54.043" v="3761"/>
            <ac:spMkLst>
              <pc:docMk/>
              <pc:sldMasterMk cId="2002892107" sldId="2147483648"/>
              <pc:sldLayoutMk cId="651269757" sldId="2147483656"/>
              <ac:spMk id="16" creationId="{951C2C72-0D35-D7A4-1B29-1B9816A90D69}"/>
            </ac:spMkLst>
          </pc:spChg>
          <pc:spChg chg="mod">
            <ac:chgData name="Nithya V" userId="23da4ccc-29e6-4995-916c-9a371b6809ee" providerId="ADAL" clId="{1131CE5D-83B4-45A2-987B-313DD7FB8E6C}" dt="2024-02-15T04:17:54.043" v="3761"/>
            <ac:spMkLst>
              <pc:docMk/>
              <pc:sldMasterMk cId="2002892107" sldId="2147483648"/>
              <pc:sldLayoutMk cId="651269757" sldId="2147483656"/>
              <ac:spMk id="17" creationId="{D80512BE-7626-E84F-5395-5ADBC5B6D3D0}"/>
            </ac:spMkLst>
          </pc:spChg>
          <pc:spChg chg="add del">
            <ac:chgData name="Nithya V" userId="23da4ccc-29e6-4995-916c-9a371b6809ee" providerId="ADAL" clId="{1131CE5D-83B4-45A2-987B-313DD7FB8E6C}" dt="2024-02-15T04:17:59.676" v="3762" actId="11529"/>
            <ac:spMkLst>
              <pc:docMk/>
              <pc:sldMasterMk cId="2002892107" sldId="2147483648"/>
              <pc:sldLayoutMk cId="651269757" sldId="2147483656"/>
              <ac:spMk id="18" creationId="{D7942FD5-597F-E147-F25E-EA42EEDD9A19}"/>
            </ac:spMkLst>
          </pc:spChg>
          <pc:spChg chg="add del mod ord">
            <ac:chgData name="Nithya V" userId="23da4ccc-29e6-4995-916c-9a371b6809ee" providerId="ADAL" clId="{1131CE5D-83B4-45A2-987B-313DD7FB8E6C}" dt="2024-02-15T04:18:04.643" v="3764"/>
            <ac:spMkLst>
              <pc:docMk/>
              <pc:sldMasterMk cId="2002892107" sldId="2147483648"/>
              <pc:sldLayoutMk cId="651269757" sldId="2147483656"/>
              <ac:spMk id="19" creationId="{FDB1147B-E015-8FC4-D6C9-D0C809A4E86F}"/>
            </ac:spMkLst>
          </pc:spChg>
          <pc:spChg chg="mod">
            <ac:chgData name="Nithya V" userId="23da4ccc-29e6-4995-916c-9a371b6809ee" providerId="ADAL" clId="{1131CE5D-83B4-45A2-987B-313DD7FB8E6C}" dt="2024-02-15T04:18:04.643" v="3764"/>
            <ac:spMkLst>
              <pc:docMk/>
              <pc:sldMasterMk cId="2002892107" sldId="2147483648"/>
              <pc:sldLayoutMk cId="651269757" sldId="2147483656"/>
              <ac:spMk id="20" creationId="{01492663-A0F8-473D-A7B7-7AF62FF33050}"/>
            </ac:spMkLst>
          </pc:spChg>
          <pc:spChg chg="add del">
            <ac:chgData name="Nithya V" userId="23da4ccc-29e6-4995-916c-9a371b6809ee" providerId="ADAL" clId="{1131CE5D-83B4-45A2-987B-313DD7FB8E6C}" dt="2024-02-15T04:18:10.820" v="3765" actId="11529"/>
            <ac:spMkLst>
              <pc:docMk/>
              <pc:sldMasterMk cId="2002892107" sldId="2147483648"/>
              <pc:sldLayoutMk cId="651269757" sldId="2147483656"/>
              <ac:spMk id="21" creationId="{406C41C5-69C6-B642-8337-2DF9E5777BEF}"/>
            </ac:spMkLst>
          </pc:spChg>
          <pc:spChg chg="add del mod ord">
            <ac:chgData name="Nithya V" userId="23da4ccc-29e6-4995-916c-9a371b6809ee" providerId="ADAL" clId="{1131CE5D-83B4-45A2-987B-313DD7FB8E6C}" dt="2024-02-15T04:18:17.668" v="3767"/>
            <ac:spMkLst>
              <pc:docMk/>
              <pc:sldMasterMk cId="2002892107" sldId="2147483648"/>
              <pc:sldLayoutMk cId="651269757" sldId="2147483656"/>
              <ac:spMk id="22" creationId="{BCF32E18-F408-52FF-05D6-11745771FCDB}"/>
            </ac:spMkLst>
          </pc:spChg>
          <pc:spChg chg="mod">
            <ac:chgData name="Nithya V" userId="23da4ccc-29e6-4995-916c-9a371b6809ee" providerId="ADAL" clId="{1131CE5D-83B4-45A2-987B-313DD7FB8E6C}" dt="2024-02-15T04:18:17.668" v="3767"/>
            <ac:spMkLst>
              <pc:docMk/>
              <pc:sldMasterMk cId="2002892107" sldId="2147483648"/>
              <pc:sldLayoutMk cId="651269757" sldId="2147483656"/>
              <ac:spMk id="23" creationId="{769D11BF-0201-8804-DEE2-5A70BF6DA1BC}"/>
            </ac:spMkLst>
          </pc:spChg>
          <pc:spChg chg="add del">
            <ac:chgData name="Nithya V" userId="23da4ccc-29e6-4995-916c-9a371b6809ee" providerId="ADAL" clId="{1131CE5D-83B4-45A2-987B-313DD7FB8E6C}" dt="2024-02-15T04:18:23.483" v="3768" actId="11529"/>
            <ac:spMkLst>
              <pc:docMk/>
              <pc:sldMasterMk cId="2002892107" sldId="2147483648"/>
              <pc:sldLayoutMk cId="651269757" sldId="2147483656"/>
              <ac:spMk id="24" creationId="{40F3DB93-8695-8068-BC25-FBC913A35384}"/>
            </ac:spMkLst>
          </pc:spChg>
          <pc:spChg chg="add del mod ord">
            <ac:chgData name="Nithya V" userId="23da4ccc-29e6-4995-916c-9a371b6809ee" providerId="ADAL" clId="{1131CE5D-83B4-45A2-987B-313DD7FB8E6C}" dt="2024-02-15T04:18:27.459" v="3770"/>
            <ac:spMkLst>
              <pc:docMk/>
              <pc:sldMasterMk cId="2002892107" sldId="2147483648"/>
              <pc:sldLayoutMk cId="651269757" sldId="2147483656"/>
              <ac:spMk id="25" creationId="{758F0008-22D8-4BC0-31B5-5FF25CF0C32E}"/>
            </ac:spMkLst>
          </pc:spChg>
          <pc:spChg chg="mod">
            <ac:chgData name="Nithya V" userId="23da4ccc-29e6-4995-916c-9a371b6809ee" providerId="ADAL" clId="{1131CE5D-83B4-45A2-987B-313DD7FB8E6C}" dt="2024-02-15T04:23:04.828" v="3880" actId="12789"/>
            <ac:spMkLst>
              <pc:docMk/>
              <pc:sldMasterMk cId="2002892107" sldId="2147483648"/>
              <pc:sldLayoutMk cId="651269757" sldId="2147483656"/>
              <ac:spMk id="26" creationId="{190136B1-7901-4575-45A9-1508BF1B4323}"/>
            </ac:spMkLst>
          </pc:spChg>
          <pc:spChg chg="add del">
            <ac:chgData name="Nithya V" userId="23da4ccc-29e6-4995-916c-9a371b6809ee" providerId="ADAL" clId="{1131CE5D-83B4-45A2-987B-313DD7FB8E6C}" dt="2024-02-15T04:18:34.580" v="3771" actId="11529"/>
            <ac:spMkLst>
              <pc:docMk/>
              <pc:sldMasterMk cId="2002892107" sldId="2147483648"/>
              <pc:sldLayoutMk cId="651269757" sldId="2147483656"/>
              <ac:spMk id="27" creationId="{A2710F8D-2D24-837E-BFD3-AC596DC96277}"/>
            </ac:spMkLst>
          </pc:spChg>
          <pc:spChg chg="add del mod ord">
            <ac:chgData name="Nithya V" userId="23da4ccc-29e6-4995-916c-9a371b6809ee" providerId="ADAL" clId="{1131CE5D-83B4-45A2-987B-313DD7FB8E6C}" dt="2024-02-15T04:18:38.724" v="3773"/>
            <ac:spMkLst>
              <pc:docMk/>
              <pc:sldMasterMk cId="2002892107" sldId="2147483648"/>
              <pc:sldLayoutMk cId="651269757" sldId="2147483656"/>
              <ac:spMk id="28" creationId="{7BEA4C2D-38B4-9D92-4D4C-68F73BDC291B}"/>
            </ac:spMkLst>
          </pc:spChg>
          <pc:spChg chg="mod">
            <ac:chgData name="Nithya V" userId="23da4ccc-29e6-4995-916c-9a371b6809ee" providerId="ADAL" clId="{1131CE5D-83B4-45A2-987B-313DD7FB8E6C}" dt="2024-02-15T04:18:38.724" v="3773"/>
            <ac:spMkLst>
              <pc:docMk/>
              <pc:sldMasterMk cId="2002892107" sldId="2147483648"/>
              <pc:sldLayoutMk cId="651269757" sldId="2147483656"/>
              <ac:spMk id="29" creationId="{7DA50490-4181-F4AA-9BCA-B72287B6DCCD}"/>
            </ac:spMkLst>
          </pc:spChg>
          <pc:spChg chg="add del">
            <ac:chgData name="Nithya V" userId="23da4ccc-29e6-4995-916c-9a371b6809ee" providerId="ADAL" clId="{1131CE5D-83B4-45A2-987B-313DD7FB8E6C}" dt="2024-02-15T04:18:48.868" v="3774" actId="11529"/>
            <ac:spMkLst>
              <pc:docMk/>
              <pc:sldMasterMk cId="2002892107" sldId="2147483648"/>
              <pc:sldLayoutMk cId="651269757" sldId="2147483656"/>
              <ac:spMk id="30" creationId="{62240956-EDC7-D23D-B1E1-36506E51C06B}"/>
            </ac:spMkLst>
          </pc:spChg>
          <pc:spChg chg="add del mod ord">
            <ac:chgData name="Nithya V" userId="23da4ccc-29e6-4995-916c-9a371b6809ee" providerId="ADAL" clId="{1131CE5D-83B4-45A2-987B-313DD7FB8E6C}" dt="2024-02-15T04:18:53.795" v="3776"/>
            <ac:spMkLst>
              <pc:docMk/>
              <pc:sldMasterMk cId="2002892107" sldId="2147483648"/>
              <pc:sldLayoutMk cId="651269757" sldId="2147483656"/>
              <ac:spMk id="31" creationId="{77F2DA82-1E3D-2E2A-2305-5747D35DEF2C}"/>
            </ac:spMkLst>
          </pc:spChg>
          <pc:spChg chg="mod">
            <ac:chgData name="Nithya V" userId="23da4ccc-29e6-4995-916c-9a371b6809ee" providerId="ADAL" clId="{1131CE5D-83B4-45A2-987B-313DD7FB8E6C}" dt="2024-02-15T04:18:53.795" v="3776"/>
            <ac:spMkLst>
              <pc:docMk/>
              <pc:sldMasterMk cId="2002892107" sldId="2147483648"/>
              <pc:sldLayoutMk cId="651269757" sldId="2147483656"/>
              <ac:spMk id="32" creationId="{1FE6375D-64C8-208D-DAEF-C2343042203F}"/>
            </ac:spMkLst>
          </pc:spChg>
          <pc:spChg chg="add del">
            <ac:chgData name="Nithya V" userId="23da4ccc-29e6-4995-916c-9a371b6809ee" providerId="ADAL" clId="{1131CE5D-83B4-45A2-987B-313DD7FB8E6C}" dt="2024-02-15T04:19:02.228" v="3777" actId="11529"/>
            <ac:spMkLst>
              <pc:docMk/>
              <pc:sldMasterMk cId="2002892107" sldId="2147483648"/>
              <pc:sldLayoutMk cId="651269757" sldId="2147483656"/>
              <ac:spMk id="33" creationId="{A35F00AC-FC5F-B8B1-695D-8447B85B8603}"/>
            </ac:spMkLst>
          </pc:spChg>
          <pc:spChg chg="add del mod ord">
            <ac:chgData name="Nithya V" userId="23da4ccc-29e6-4995-916c-9a371b6809ee" providerId="ADAL" clId="{1131CE5D-83B4-45A2-987B-313DD7FB8E6C}" dt="2024-02-15T04:19:06.083" v="3779"/>
            <ac:spMkLst>
              <pc:docMk/>
              <pc:sldMasterMk cId="2002892107" sldId="2147483648"/>
              <pc:sldLayoutMk cId="651269757" sldId="2147483656"/>
              <ac:spMk id="34" creationId="{5197AA06-3ED5-336C-B04A-646849E78646}"/>
            </ac:spMkLst>
          </pc:spChg>
          <pc:spChg chg="mod">
            <ac:chgData name="Nithya V" userId="23da4ccc-29e6-4995-916c-9a371b6809ee" providerId="ADAL" clId="{1131CE5D-83B4-45A2-987B-313DD7FB8E6C}" dt="2024-02-15T04:19:06.083" v="3779"/>
            <ac:spMkLst>
              <pc:docMk/>
              <pc:sldMasterMk cId="2002892107" sldId="2147483648"/>
              <pc:sldLayoutMk cId="651269757" sldId="2147483656"/>
              <ac:spMk id="35" creationId="{171008EA-1987-C039-029F-D38F5DEBE526}"/>
            </ac:spMkLst>
          </pc:spChg>
        </pc:sldLayoutChg>
        <pc:sldLayoutChg chg="addSp delSp modSp mod">
          <pc:chgData name="Nithya V" userId="23da4ccc-29e6-4995-916c-9a371b6809ee" providerId="ADAL" clId="{1131CE5D-83B4-45A2-987B-313DD7FB8E6C}" dt="2024-02-15T04:49:02.972" v="4630"/>
          <pc:sldLayoutMkLst>
            <pc:docMk/>
            <pc:sldMasterMk cId="2002892107" sldId="2147483648"/>
            <pc:sldLayoutMk cId="1797062007" sldId="2147483657"/>
          </pc:sldLayoutMkLst>
          <pc:spChg chg="del">
            <ac:chgData name="Nithya V" userId="23da4ccc-29e6-4995-916c-9a371b6809ee" providerId="ADAL" clId="{1131CE5D-83B4-45A2-987B-313DD7FB8E6C}" dt="2024-02-15T04:48:25.838" v="4619" actId="478"/>
            <ac:spMkLst>
              <pc:docMk/>
              <pc:sldMasterMk cId="2002892107" sldId="2147483648"/>
              <pc:sldLayoutMk cId="1797062007" sldId="2147483657"/>
              <ac:spMk id="2" creationId="{C2A2A453-BC36-DF5F-A5DD-55871B1E5D01}"/>
            </ac:spMkLst>
          </pc:spChg>
          <pc:spChg chg="del">
            <ac:chgData name="Nithya V" userId="23da4ccc-29e6-4995-916c-9a371b6809ee" providerId="ADAL" clId="{1131CE5D-83B4-45A2-987B-313DD7FB8E6C}" dt="2024-02-15T04:48:25.838" v="4619" actId="478"/>
            <ac:spMkLst>
              <pc:docMk/>
              <pc:sldMasterMk cId="2002892107" sldId="2147483648"/>
              <pc:sldLayoutMk cId="1797062007" sldId="2147483657"/>
              <ac:spMk id="3" creationId="{F6CAD8A3-2AA7-CD3D-E13A-36EC3FB7F559}"/>
            </ac:spMkLst>
          </pc:spChg>
          <pc:spChg chg="del">
            <ac:chgData name="Nithya V" userId="23da4ccc-29e6-4995-916c-9a371b6809ee" providerId="ADAL" clId="{1131CE5D-83B4-45A2-987B-313DD7FB8E6C}" dt="2024-02-15T04:48:25.838" v="4619" actId="478"/>
            <ac:spMkLst>
              <pc:docMk/>
              <pc:sldMasterMk cId="2002892107" sldId="2147483648"/>
              <pc:sldLayoutMk cId="1797062007" sldId="2147483657"/>
              <ac:spMk id="4" creationId="{173A183B-4867-1437-8B0A-32AEE67D2CC2}"/>
            </ac:spMkLst>
          </pc:spChg>
          <pc:spChg chg="del">
            <ac:chgData name="Nithya V" userId="23da4ccc-29e6-4995-916c-9a371b6809ee" providerId="ADAL" clId="{1131CE5D-83B4-45A2-987B-313DD7FB8E6C}" dt="2024-02-15T04:48:25.838" v="4619" actId="478"/>
            <ac:spMkLst>
              <pc:docMk/>
              <pc:sldMasterMk cId="2002892107" sldId="2147483648"/>
              <pc:sldLayoutMk cId="1797062007" sldId="2147483657"/>
              <ac:spMk id="5" creationId="{095308C0-E524-DE21-A131-71F5DA2F60DD}"/>
            </ac:spMkLst>
          </pc:spChg>
          <pc:spChg chg="del">
            <ac:chgData name="Nithya V" userId="23da4ccc-29e6-4995-916c-9a371b6809ee" providerId="ADAL" clId="{1131CE5D-83B4-45A2-987B-313DD7FB8E6C}" dt="2024-02-15T04:48:25.838" v="4619" actId="478"/>
            <ac:spMkLst>
              <pc:docMk/>
              <pc:sldMasterMk cId="2002892107" sldId="2147483648"/>
              <pc:sldLayoutMk cId="1797062007" sldId="2147483657"/>
              <ac:spMk id="6" creationId="{0079CA01-9002-3CAF-5987-FF28487CDFB4}"/>
            </ac:spMkLst>
          </pc:spChg>
          <pc:spChg chg="del">
            <ac:chgData name="Nithya V" userId="23da4ccc-29e6-4995-916c-9a371b6809ee" providerId="ADAL" clId="{1131CE5D-83B4-45A2-987B-313DD7FB8E6C}" dt="2024-02-15T04:48:25.838" v="4619" actId="478"/>
            <ac:spMkLst>
              <pc:docMk/>
              <pc:sldMasterMk cId="2002892107" sldId="2147483648"/>
              <pc:sldLayoutMk cId="1797062007" sldId="2147483657"/>
              <ac:spMk id="7" creationId="{CBDCCDF0-7E3C-1925-BF56-E524C6B55A27}"/>
            </ac:spMkLst>
          </pc:spChg>
          <pc:spChg chg="add del mod">
            <ac:chgData name="Nithya V" userId="23da4ccc-29e6-4995-916c-9a371b6809ee" providerId="ADAL" clId="{1131CE5D-83B4-45A2-987B-313DD7FB8E6C}" dt="2024-02-15T04:49:02.972" v="4630"/>
            <ac:spMkLst>
              <pc:docMk/>
              <pc:sldMasterMk cId="2002892107" sldId="2147483648"/>
              <pc:sldLayoutMk cId="1797062007" sldId="2147483657"/>
              <ac:spMk id="8" creationId="{718F7D08-2931-C9B5-B00D-46921157348F}"/>
            </ac:spMkLst>
          </pc:spChg>
          <pc:spChg chg="add del">
            <ac:chgData name="Nithya V" userId="23da4ccc-29e6-4995-916c-9a371b6809ee" providerId="ADAL" clId="{1131CE5D-83B4-45A2-987B-313DD7FB8E6C}" dt="2024-02-15T04:48:34.349" v="4621" actId="11529"/>
            <ac:spMkLst>
              <pc:docMk/>
              <pc:sldMasterMk cId="2002892107" sldId="2147483648"/>
              <pc:sldLayoutMk cId="1797062007" sldId="2147483657"/>
              <ac:spMk id="9" creationId="{093C7750-D737-CA85-858D-18D29BD47BB4}"/>
            </ac:spMkLst>
          </pc:spChg>
          <pc:spChg chg="add del mod ord">
            <ac:chgData name="Nithya V" userId="23da4ccc-29e6-4995-916c-9a371b6809ee" providerId="ADAL" clId="{1131CE5D-83B4-45A2-987B-313DD7FB8E6C}" dt="2024-02-15T04:49:02.972" v="4630"/>
            <ac:spMkLst>
              <pc:docMk/>
              <pc:sldMasterMk cId="2002892107" sldId="2147483648"/>
              <pc:sldLayoutMk cId="1797062007" sldId="2147483657"/>
              <ac:spMk id="10" creationId="{847B9DCA-D7A1-3824-7D41-7F1DB1BF9BC6}"/>
            </ac:spMkLst>
          </pc:spChg>
          <pc:spChg chg="mod">
            <ac:chgData name="Nithya V" userId="23da4ccc-29e6-4995-916c-9a371b6809ee" providerId="ADAL" clId="{1131CE5D-83B4-45A2-987B-313DD7FB8E6C}" dt="2024-02-15T04:49:02.972" v="4630"/>
            <ac:spMkLst>
              <pc:docMk/>
              <pc:sldMasterMk cId="2002892107" sldId="2147483648"/>
              <pc:sldLayoutMk cId="1797062007" sldId="2147483657"/>
              <ac:spMk id="11" creationId="{6F5984FC-9CA3-6A89-DCE7-F85379BCF74F}"/>
            </ac:spMkLst>
          </pc:spChg>
        </pc:sldLayoutChg>
      </pc:sldMasterChg>
    </pc:docChg>
  </pc:docChgLst>
  <pc:docChgLst>
    <pc:chgData name="Nithya V" userId="23da4ccc-29e6-4995-916c-9a371b6809ee" providerId="ADAL" clId="{9B41E47A-0F0B-4F59-A3B8-142D4FD249C3}"/>
    <pc:docChg chg="modSld">
      <pc:chgData name="Nithya V" userId="23da4ccc-29e6-4995-916c-9a371b6809ee" providerId="ADAL" clId="{9B41E47A-0F0B-4F59-A3B8-142D4FD249C3}" dt="2024-04-16T12:54:39.373" v="13"/>
      <pc:docMkLst>
        <pc:docMk/>
      </pc:docMkLst>
      <pc:sldChg chg="modSp">
        <pc:chgData name="Nithya V" userId="23da4ccc-29e6-4995-916c-9a371b6809ee" providerId="ADAL" clId="{9B41E47A-0F0B-4F59-A3B8-142D4FD249C3}" dt="2024-04-16T12:54:39.373" v="13"/>
        <pc:sldMkLst>
          <pc:docMk/>
          <pc:sldMk cId="2444210114" sldId="257"/>
        </pc:sldMkLst>
        <pc:spChg chg="mod">
          <ac:chgData name="Nithya V" userId="23da4ccc-29e6-4995-916c-9a371b6809ee" providerId="ADAL" clId="{9B41E47A-0F0B-4F59-A3B8-142D4FD249C3}" dt="2024-04-16T12:54:39.373" v="13"/>
          <ac:spMkLst>
            <pc:docMk/>
            <pc:sldMk cId="2444210114" sldId="257"/>
            <ac:spMk id="19" creationId="{7B524827-10BD-2524-2647-F75089F4040D}"/>
          </ac:spMkLst>
        </pc:spChg>
      </pc:sldChg>
      <pc:sldChg chg="modSp">
        <pc:chgData name="Nithya V" userId="23da4ccc-29e6-4995-916c-9a371b6809ee" providerId="ADAL" clId="{9B41E47A-0F0B-4F59-A3B8-142D4FD249C3}" dt="2024-04-16T12:54:39.373" v="13"/>
        <pc:sldMkLst>
          <pc:docMk/>
          <pc:sldMk cId="3945320382" sldId="259"/>
        </pc:sldMkLst>
        <pc:spChg chg="mod">
          <ac:chgData name="Nithya V" userId="23da4ccc-29e6-4995-916c-9a371b6809ee" providerId="ADAL" clId="{9B41E47A-0F0B-4F59-A3B8-142D4FD249C3}" dt="2024-04-16T12:54:39.373" v="13"/>
          <ac:spMkLst>
            <pc:docMk/>
            <pc:sldMk cId="3945320382" sldId="259"/>
            <ac:spMk id="6" creationId="{17ED9DDC-815E-6CA0-266A-744203F7CED4}"/>
          </ac:spMkLst>
        </pc:spChg>
      </pc:sldChg>
      <pc:sldChg chg="modSp">
        <pc:chgData name="Nithya V" userId="23da4ccc-29e6-4995-916c-9a371b6809ee" providerId="ADAL" clId="{9B41E47A-0F0B-4F59-A3B8-142D4FD249C3}" dt="2024-04-16T12:54:39.373" v="13"/>
        <pc:sldMkLst>
          <pc:docMk/>
          <pc:sldMk cId="2273700100" sldId="261"/>
        </pc:sldMkLst>
        <pc:spChg chg="mod">
          <ac:chgData name="Nithya V" userId="23da4ccc-29e6-4995-916c-9a371b6809ee" providerId="ADAL" clId="{9B41E47A-0F0B-4F59-A3B8-142D4FD249C3}" dt="2024-04-16T12:54:39.373" v="13"/>
          <ac:spMkLst>
            <pc:docMk/>
            <pc:sldMk cId="2273700100" sldId="261"/>
            <ac:spMk id="10" creationId="{82008E25-4220-8F8B-84D1-EBF28470264C}"/>
          </ac:spMkLst>
        </pc:spChg>
      </pc:sldChg>
      <pc:sldChg chg="modSp mod">
        <pc:chgData name="Nithya V" userId="23da4ccc-29e6-4995-916c-9a371b6809ee" providerId="ADAL" clId="{9B41E47A-0F0B-4F59-A3B8-142D4FD249C3}" dt="2024-04-16T12:54:39.373" v="13"/>
        <pc:sldMkLst>
          <pc:docMk/>
          <pc:sldMk cId="1087681903" sldId="264"/>
        </pc:sldMkLst>
        <pc:spChg chg="mod">
          <ac:chgData name="Nithya V" userId="23da4ccc-29e6-4995-916c-9a371b6809ee" providerId="ADAL" clId="{9B41E47A-0F0B-4F59-A3B8-142D4FD249C3}" dt="2024-04-16T12:52:51.872" v="2" actId="14100"/>
          <ac:spMkLst>
            <pc:docMk/>
            <pc:sldMk cId="1087681903" sldId="264"/>
            <ac:spMk id="42" creationId="{E1E14C9F-9E87-62E0-F493-7177B3B8398D}"/>
          </ac:spMkLst>
        </pc:spChg>
        <pc:spChg chg="mod">
          <ac:chgData name="Nithya V" userId="23da4ccc-29e6-4995-916c-9a371b6809ee" providerId="ADAL" clId="{9B41E47A-0F0B-4F59-A3B8-142D4FD249C3}" dt="2024-04-16T12:54:39.373" v="13"/>
          <ac:spMkLst>
            <pc:docMk/>
            <pc:sldMk cId="1087681903" sldId="264"/>
            <ac:spMk id="44" creationId="{BB0D213D-BC93-A2F9-B0C6-4B9D73C0EB03}"/>
          </ac:spMkLst>
        </pc:spChg>
        <pc:spChg chg="mod">
          <ac:chgData name="Nithya V" userId="23da4ccc-29e6-4995-916c-9a371b6809ee" providerId="ADAL" clId="{9B41E47A-0F0B-4F59-A3B8-142D4FD249C3}" dt="2024-04-16T12:53:16.802" v="4" actId="404"/>
          <ac:spMkLst>
            <pc:docMk/>
            <pc:sldMk cId="1087681903" sldId="264"/>
            <ac:spMk id="46" creationId="{9AD5A2A3-253C-2B57-EBB5-9BD3FB682C4D}"/>
          </ac:spMkLst>
        </pc:spChg>
      </pc:sldChg>
      <pc:sldChg chg="modSp mod">
        <pc:chgData name="Nithya V" userId="23da4ccc-29e6-4995-916c-9a371b6809ee" providerId="ADAL" clId="{9B41E47A-0F0B-4F59-A3B8-142D4FD249C3}" dt="2024-04-16T12:53:57.062" v="12" actId="12789"/>
        <pc:sldMkLst>
          <pc:docMk/>
          <pc:sldMk cId="2835385600" sldId="267"/>
        </pc:sldMkLst>
        <pc:spChg chg="mod">
          <ac:chgData name="Nithya V" userId="23da4ccc-29e6-4995-916c-9a371b6809ee" providerId="ADAL" clId="{9B41E47A-0F0B-4F59-A3B8-142D4FD249C3}" dt="2024-04-16T12:53:57.062" v="12" actId="12789"/>
          <ac:spMkLst>
            <pc:docMk/>
            <pc:sldMk cId="2835385600" sldId="267"/>
            <ac:spMk id="45" creationId="{6D4AE45F-228B-3C46-7579-76B2FAA983FC}"/>
          </ac:spMkLst>
        </pc:spChg>
        <pc:spChg chg="mod">
          <ac:chgData name="Nithya V" userId="23da4ccc-29e6-4995-916c-9a371b6809ee" providerId="ADAL" clId="{9B41E47A-0F0B-4F59-A3B8-142D4FD249C3}" dt="2024-04-16T12:53:48.126" v="9" actId="12789"/>
          <ac:spMkLst>
            <pc:docMk/>
            <pc:sldMk cId="2835385600" sldId="267"/>
            <ac:spMk id="48" creationId="{41E65456-30CD-547F-50E1-D6ED77A06F22}"/>
          </ac:spMkLst>
        </pc:spChg>
        <pc:spChg chg="mod">
          <ac:chgData name="Nithya V" userId="23da4ccc-29e6-4995-916c-9a371b6809ee" providerId="ADAL" clId="{9B41E47A-0F0B-4F59-A3B8-142D4FD249C3}" dt="2024-04-16T12:53:48.126" v="9" actId="12789"/>
          <ac:spMkLst>
            <pc:docMk/>
            <pc:sldMk cId="2835385600" sldId="267"/>
            <ac:spMk id="49" creationId="{2E8FEBC5-51C3-FE4F-D017-A420793E53A2}"/>
          </ac:spMkLst>
        </pc:spChg>
        <pc:grpChg chg="mod">
          <ac:chgData name="Nithya V" userId="23da4ccc-29e6-4995-916c-9a371b6809ee" providerId="ADAL" clId="{9B41E47A-0F0B-4F59-A3B8-142D4FD249C3}" dt="2024-04-16T12:53:57.062" v="12" actId="12789"/>
          <ac:grpSpMkLst>
            <pc:docMk/>
            <pc:sldMk cId="2835385600" sldId="267"/>
            <ac:grpSpMk id="52" creationId="{A181D2FD-8349-EB23-70BE-0AC721E3C47D}"/>
          </ac:grpSpMkLst>
        </pc:grpChg>
      </pc:sldChg>
      <pc:sldChg chg="modSp">
        <pc:chgData name="Nithya V" userId="23da4ccc-29e6-4995-916c-9a371b6809ee" providerId="ADAL" clId="{9B41E47A-0F0B-4F59-A3B8-142D4FD249C3}" dt="2024-04-16T12:54:39.373" v="13"/>
        <pc:sldMkLst>
          <pc:docMk/>
          <pc:sldMk cId="1777818694" sldId="268"/>
        </pc:sldMkLst>
        <pc:spChg chg="mod">
          <ac:chgData name="Nithya V" userId="23da4ccc-29e6-4995-916c-9a371b6809ee" providerId="ADAL" clId="{9B41E47A-0F0B-4F59-A3B8-142D4FD249C3}" dt="2024-04-16T12:54:39.373" v="13"/>
          <ac:spMkLst>
            <pc:docMk/>
            <pc:sldMk cId="1777818694" sldId="268"/>
            <ac:spMk id="484" creationId="{FBC5D8C3-7219-E209-A995-5033A6BACEEE}"/>
          </ac:spMkLst>
        </pc:spChg>
        <pc:spChg chg="mod">
          <ac:chgData name="Nithya V" userId="23da4ccc-29e6-4995-916c-9a371b6809ee" providerId="ADAL" clId="{9B41E47A-0F0B-4F59-A3B8-142D4FD249C3}" dt="2024-04-16T12:54:39.373" v="13"/>
          <ac:spMkLst>
            <pc:docMk/>
            <pc:sldMk cId="1777818694" sldId="268"/>
            <ac:spMk id="486" creationId="{9A09430C-273B-0E63-2A4F-826A0C29B01D}"/>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5D38511-06C2-D937-BBA9-89BF4FFB29D3}"/>
              </a:ext>
            </a:extLst>
          </p:cNvPr>
          <p:cNvSpPr>
            <a:spLocks noGrp="1"/>
          </p:cNvSpPr>
          <p:nvPr>
            <p:ph type="pic" sz="quarter" idx="10"/>
          </p:nvPr>
        </p:nvSpPr>
        <p:spPr>
          <a:xfrm>
            <a:off x="7112000" y="2019300"/>
            <a:ext cx="4038600" cy="2565400"/>
          </a:xfrm>
          <a:custGeom>
            <a:avLst/>
            <a:gdLst>
              <a:gd name="connsiteX0" fmla="*/ 0 w 4038600"/>
              <a:gd name="connsiteY0" fmla="*/ 0 h 2565400"/>
              <a:gd name="connsiteX1" fmla="*/ 4038600 w 4038600"/>
              <a:gd name="connsiteY1" fmla="*/ 0 h 2565400"/>
              <a:gd name="connsiteX2" fmla="*/ 4038600 w 4038600"/>
              <a:gd name="connsiteY2" fmla="*/ 2565400 h 2565400"/>
              <a:gd name="connsiteX3" fmla="*/ 0 w 4038600"/>
              <a:gd name="connsiteY3" fmla="*/ 2565400 h 2565400"/>
            </a:gdLst>
            <a:ahLst/>
            <a:cxnLst>
              <a:cxn ang="0">
                <a:pos x="connsiteX0" y="connsiteY0"/>
              </a:cxn>
              <a:cxn ang="0">
                <a:pos x="connsiteX1" y="connsiteY1"/>
              </a:cxn>
              <a:cxn ang="0">
                <a:pos x="connsiteX2" y="connsiteY2"/>
              </a:cxn>
              <a:cxn ang="0">
                <a:pos x="connsiteX3" y="connsiteY3"/>
              </a:cxn>
            </a:cxnLst>
            <a:rect l="l" t="t" r="r" b="b"/>
            <a:pathLst>
              <a:path w="4038600" h="2565400">
                <a:moveTo>
                  <a:pt x="0" y="0"/>
                </a:moveTo>
                <a:lnTo>
                  <a:pt x="4038600" y="0"/>
                </a:lnTo>
                <a:lnTo>
                  <a:pt x="4038600" y="2565400"/>
                </a:lnTo>
                <a:lnTo>
                  <a:pt x="0" y="2565400"/>
                </a:lnTo>
                <a:close/>
              </a:path>
            </a:pathLst>
          </a:custGeom>
        </p:spPr>
        <p:txBody>
          <a:bodyPr wrap="square">
            <a:noAutofit/>
          </a:bodyPr>
          <a:lstStyle/>
          <a:p>
            <a:endParaRPr lang="en-IN"/>
          </a:p>
        </p:txBody>
      </p:sp>
    </p:spTree>
    <p:extLst>
      <p:ext uri="{BB962C8B-B14F-4D97-AF65-F5344CB8AC3E}">
        <p14:creationId xmlns:p14="http://schemas.microsoft.com/office/powerpoint/2010/main" val="3705667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CA2E-6F27-99A1-6256-1E1B7A041FF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901F4D6-89C3-EF8A-F75A-13417725F3C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A9EE9F-B0EC-1BCC-C3C1-910B47F044E6}"/>
              </a:ext>
            </a:extLst>
          </p:cNvPr>
          <p:cNvSpPr>
            <a:spLocks noGrp="1"/>
          </p:cNvSpPr>
          <p:nvPr>
            <p:ph type="dt" sz="half" idx="10"/>
          </p:nvPr>
        </p:nvSpPr>
        <p:spPr>
          <a:xfrm>
            <a:off x="838200" y="6356350"/>
            <a:ext cx="2743200" cy="365125"/>
          </a:xfrm>
          <a:prstGeom prst="rect">
            <a:avLst/>
          </a:prstGeom>
        </p:spPr>
        <p:txBody>
          <a:bodyPr/>
          <a:lstStyle/>
          <a:p>
            <a:fld id="{2720C0D2-4348-437F-BDE9-978F53E44D7D}" type="datetimeFigureOut">
              <a:rPr lang="en-IN" smtClean="0"/>
              <a:t>10-11-2024</a:t>
            </a:fld>
            <a:endParaRPr lang="en-IN"/>
          </a:p>
        </p:txBody>
      </p:sp>
      <p:sp>
        <p:nvSpPr>
          <p:cNvPr id="5" name="Footer Placeholder 4">
            <a:extLst>
              <a:ext uri="{FF2B5EF4-FFF2-40B4-BE49-F238E27FC236}">
                <a16:creationId xmlns:a16="http://schemas.microsoft.com/office/drawing/2014/main" id="{33A706F2-262F-15E9-5C98-0433F884FB2E}"/>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72667EAA-96DA-96CA-BDAB-D38BCF7F8C0F}"/>
              </a:ext>
            </a:extLst>
          </p:cNvPr>
          <p:cNvSpPr>
            <a:spLocks noGrp="1"/>
          </p:cNvSpPr>
          <p:nvPr>
            <p:ph type="sldNum" sz="quarter" idx="12"/>
          </p:nvPr>
        </p:nvSpPr>
        <p:spPr>
          <a:xfrm>
            <a:off x="8610600" y="6356350"/>
            <a:ext cx="2743200" cy="365125"/>
          </a:xfrm>
          <a:prstGeom prst="rect">
            <a:avLst/>
          </a:prstGeom>
        </p:spPr>
        <p:txBody>
          <a:bodyPr/>
          <a:lstStyle/>
          <a:p>
            <a:fld id="{930DD0D7-8F26-4F79-BAC5-DEB6220049B1}" type="slidenum">
              <a:rPr lang="en-IN" smtClean="0"/>
              <a:t>‹#›</a:t>
            </a:fld>
            <a:endParaRPr lang="en-IN"/>
          </a:p>
        </p:txBody>
      </p:sp>
    </p:spTree>
    <p:extLst>
      <p:ext uri="{BB962C8B-B14F-4D97-AF65-F5344CB8AC3E}">
        <p14:creationId xmlns:p14="http://schemas.microsoft.com/office/powerpoint/2010/main" val="931773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0F8598-3186-6CA3-6B63-9B67FF582208}"/>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5966EA-C36E-50FE-1DF6-BCCD478A4D0A}"/>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A4011E-6802-9514-75D3-F2EEDDA65DF6}"/>
              </a:ext>
            </a:extLst>
          </p:cNvPr>
          <p:cNvSpPr>
            <a:spLocks noGrp="1"/>
          </p:cNvSpPr>
          <p:nvPr>
            <p:ph type="dt" sz="half" idx="10"/>
          </p:nvPr>
        </p:nvSpPr>
        <p:spPr>
          <a:xfrm>
            <a:off x="838200" y="6356350"/>
            <a:ext cx="2743200" cy="365125"/>
          </a:xfrm>
          <a:prstGeom prst="rect">
            <a:avLst/>
          </a:prstGeom>
        </p:spPr>
        <p:txBody>
          <a:bodyPr/>
          <a:lstStyle/>
          <a:p>
            <a:fld id="{2720C0D2-4348-437F-BDE9-978F53E44D7D}" type="datetimeFigureOut">
              <a:rPr lang="en-IN" smtClean="0"/>
              <a:t>10-11-2024</a:t>
            </a:fld>
            <a:endParaRPr lang="en-IN"/>
          </a:p>
        </p:txBody>
      </p:sp>
      <p:sp>
        <p:nvSpPr>
          <p:cNvPr id="5" name="Footer Placeholder 4">
            <a:extLst>
              <a:ext uri="{FF2B5EF4-FFF2-40B4-BE49-F238E27FC236}">
                <a16:creationId xmlns:a16="http://schemas.microsoft.com/office/drawing/2014/main" id="{5F7DF90F-6540-C307-7DED-7A8862CF9E30}"/>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DE2ED109-D474-4CC7-7625-EEDC26692CE4}"/>
              </a:ext>
            </a:extLst>
          </p:cNvPr>
          <p:cNvSpPr>
            <a:spLocks noGrp="1"/>
          </p:cNvSpPr>
          <p:nvPr>
            <p:ph type="sldNum" sz="quarter" idx="12"/>
          </p:nvPr>
        </p:nvSpPr>
        <p:spPr>
          <a:xfrm>
            <a:off x="8610600" y="6356350"/>
            <a:ext cx="2743200" cy="365125"/>
          </a:xfrm>
          <a:prstGeom prst="rect">
            <a:avLst/>
          </a:prstGeom>
        </p:spPr>
        <p:txBody>
          <a:bodyPr/>
          <a:lstStyle/>
          <a:p>
            <a:fld id="{930DD0D7-8F26-4F79-BAC5-DEB6220049B1}" type="slidenum">
              <a:rPr lang="en-IN" smtClean="0"/>
              <a:t>‹#›</a:t>
            </a:fld>
            <a:endParaRPr lang="en-IN"/>
          </a:p>
        </p:txBody>
      </p:sp>
    </p:spTree>
    <p:extLst>
      <p:ext uri="{BB962C8B-B14F-4D97-AF65-F5344CB8AC3E}">
        <p14:creationId xmlns:p14="http://schemas.microsoft.com/office/powerpoint/2010/main" val="4041130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F07FF340-225C-B04B-B873-E9E633D2F2C5}"/>
              </a:ext>
            </a:extLst>
          </p:cNvPr>
          <p:cNvSpPr>
            <a:spLocks noGrp="1"/>
          </p:cNvSpPr>
          <p:nvPr>
            <p:ph type="pic" sz="quarter" idx="12"/>
          </p:nvPr>
        </p:nvSpPr>
        <p:spPr>
          <a:xfrm>
            <a:off x="442914" y="4127501"/>
            <a:ext cx="3608591" cy="2174875"/>
          </a:xfrm>
          <a:custGeom>
            <a:avLst/>
            <a:gdLst>
              <a:gd name="connsiteX0" fmla="*/ 362486 w 3608591"/>
              <a:gd name="connsiteY0" fmla="*/ 0 h 2174875"/>
              <a:gd name="connsiteX1" fmla="*/ 3246105 w 3608591"/>
              <a:gd name="connsiteY1" fmla="*/ 0 h 2174875"/>
              <a:gd name="connsiteX2" fmla="*/ 3608591 w 3608591"/>
              <a:gd name="connsiteY2" fmla="*/ 362486 h 2174875"/>
              <a:gd name="connsiteX3" fmla="*/ 3608591 w 3608591"/>
              <a:gd name="connsiteY3" fmla="*/ 1812389 h 2174875"/>
              <a:gd name="connsiteX4" fmla="*/ 3246105 w 3608591"/>
              <a:gd name="connsiteY4" fmla="*/ 2174875 h 2174875"/>
              <a:gd name="connsiteX5" fmla="*/ 362486 w 3608591"/>
              <a:gd name="connsiteY5" fmla="*/ 2174875 h 2174875"/>
              <a:gd name="connsiteX6" fmla="*/ 0 w 3608591"/>
              <a:gd name="connsiteY6" fmla="*/ 1812389 h 2174875"/>
              <a:gd name="connsiteX7" fmla="*/ 0 w 3608591"/>
              <a:gd name="connsiteY7" fmla="*/ 362486 h 2174875"/>
              <a:gd name="connsiteX8" fmla="*/ 362486 w 3608591"/>
              <a:gd name="connsiteY8" fmla="*/ 0 h 217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8591" h="2174875">
                <a:moveTo>
                  <a:pt x="362486" y="0"/>
                </a:moveTo>
                <a:lnTo>
                  <a:pt x="3246105" y="0"/>
                </a:lnTo>
                <a:cubicBezTo>
                  <a:pt x="3446300" y="0"/>
                  <a:pt x="3608591" y="162291"/>
                  <a:pt x="3608591" y="362486"/>
                </a:cubicBezTo>
                <a:lnTo>
                  <a:pt x="3608591" y="1812389"/>
                </a:lnTo>
                <a:cubicBezTo>
                  <a:pt x="3608591" y="2012584"/>
                  <a:pt x="3446300" y="2174875"/>
                  <a:pt x="3246105" y="2174875"/>
                </a:cubicBezTo>
                <a:lnTo>
                  <a:pt x="362486" y="2174875"/>
                </a:lnTo>
                <a:cubicBezTo>
                  <a:pt x="162291" y="2174875"/>
                  <a:pt x="0" y="2012584"/>
                  <a:pt x="0" y="1812389"/>
                </a:cubicBezTo>
                <a:lnTo>
                  <a:pt x="0" y="362486"/>
                </a:lnTo>
                <a:cubicBezTo>
                  <a:pt x="0" y="162291"/>
                  <a:pt x="162291" y="0"/>
                  <a:pt x="362486" y="0"/>
                </a:cubicBezTo>
                <a:close/>
              </a:path>
            </a:pathLst>
          </a:custGeom>
        </p:spPr>
        <p:txBody>
          <a:bodyPr wrap="square">
            <a:noAutofit/>
          </a:bodyPr>
          <a:lstStyle/>
          <a:p>
            <a:endParaRPr lang="en-IN"/>
          </a:p>
        </p:txBody>
      </p:sp>
      <p:sp>
        <p:nvSpPr>
          <p:cNvPr id="15" name="Picture Placeholder 14">
            <a:extLst>
              <a:ext uri="{FF2B5EF4-FFF2-40B4-BE49-F238E27FC236}">
                <a16:creationId xmlns:a16="http://schemas.microsoft.com/office/drawing/2014/main" id="{4EA0D3FD-172B-3DC3-3E15-2857AEDA6952}"/>
              </a:ext>
            </a:extLst>
          </p:cNvPr>
          <p:cNvSpPr>
            <a:spLocks noGrp="1"/>
          </p:cNvSpPr>
          <p:nvPr>
            <p:ph type="pic" sz="quarter" idx="11"/>
          </p:nvPr>
        </p:nvSpPr>
        <p:spPr>
          <a:xfrm>
            <a:off x="2197101" y="2095501"/>
            <a:ext cx="3608591" cy="2174875"/>
          </a:xfrm>
          <a:custGeom>
            <a:avLst/>
            <a:gdLst>
              <a:gd name="connsiteX0" fmla="*/ 362486 w 3608591"/>
              <a:gd name="connsiteY0" fmla="*/ 0 h 2174875"/>
              <a:gd name="connsiteX1" fmla="*/ 3246105 w 3608591"/>
              <a:gd name="connsiteY1" fmla="*/ 0 h 2174875"/>
              <a:gd name="connsiteX2" fmla="*/ 3608591 w 3608591"/>
              <a:gd name="connsiteY2" fmla="*/ 362486 h 2174875"/>
              <a:gd name="connsiteX3" fmla="*/ 3608591 w 3608591"/>
              <a:gd name="connsiteY3" fmla="*/ 1812389 h 2174875"/>
              <a:gd name="connsiteX4" fmla="*/ 3246105 w 3608591"/>
              <a:gd name="connsiteY4" fmla="*/ 2174875 h 2174875"/>
              <a:gd name="connsiteX5" fmla="*/ 362486 w 3608591"/>
              <a:gd name="connsiteY5" fmla="*/ 2174875 h 2174875"/>
              <a:gd name="connsiteX6" fmla="*/ 0 w 3608591"/>
              <a:gd name="connsiteY6" fmla="*/ 1812389 h 2174875"/>
              <a:gd name="connsiteX7" fmla="*/ 0 w 3608591"/>
              <a:gd name="connsiteY7" fmla="*/ 362486 h 2174875"/>
              <a:gd name="connsiteX8" fmla="*/ 362486 w 3608591"/>
              <a:gd name="connsiteY8" fmla="*/ 0 h 217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8591" h="2174875">
                <a:moveTo>
                  <a:pt x="362486" y="0"/>
                </a:moveTo>
                <a:lnTo>
                  <a:pt x="3246105" y="0"/>
                </a:lnTo>
                <a:cubicBezTo>
                  <a:pt x="3446300" y="0"/>
                  <a:pt x="3608591" y="162291"/>
                  <a:pt x="3608591" y="362486"/>
                </a:cubicBezTo>
                <a:lnTo>
                  <a:pt x="3608591" y="1812389"/>
                </a:lnTo>
                <a:cubicBezTo>
                  <a:pt x="3608591" y="2012584"/>
                  <a:pt x="3446300" y="2174875"/>
                  <a:pt x="3246105" y="2174875"/>
                </a:cubicBezTo>
                <a:lnTo>
                  <a:pt x="362486" y="2174875"/>
                </a:lnTo>
                <a:cubicBezTo>
                  <a:pt x="162291" y="2174875"/>
                  <a:pt x="0" y="2012584"/>
                  <a:pt x="0" y="1812389"/>
                </a:cubicBezTo>
                <a:lnTo>
                  <a:pt x="0" y="362486"/>
                </a:lnTo>
                <a:cubicBezTo>
                  <a:pt x="0" y="162291"/>
                  <a:pt x="162291" y="0"/>
                  <a:pt x="362486" y="0"/>
                </a:cubicBezTo>
                <a:close/>
              </a:path>
            </a:pathLst>
          </a:custGeom>
        </p:spPr>
        <p:txBody>
          <a:bodyPr wrap="square">
            <a:noAutofit/>
          </a:bodyPr>
          <a:lstStyle/>
          <a:p>
            <a:endParaRPr lang="en-IN"/>
          </a:p>
        </p:txBody>
      </p:sp>
      <p:sp>
        <p:nvSpPr>
          <p:cNvPr id="12" name="Picture Placeholder 11">
            <a:extLst>
              <a:ext uri="{FF2B5EF4-FFF2-40B4-BE49-F238E27FC236}">
                <a16:creationId xmlns:a16="http://schemas.microsoft.com/office/drawing/2014/main" id="{F3F38A80-FA1A-3361-3957-F3773E7CFBB7}"/>
              </a:ext>
            </a:extLst>
          </p:cNvPr>
          <p:cNvSpPr>
            <a:spLocks noGrp="1"/>
          </p:cNvSpPr>
          <p:nvPr>
            <p:ph type="pic" sz="quarter" idx="10"/>
          </p:nvPr>
        </p:nvSpPr>
        <p:spPr>
          <a:xfrm>
            <a:off x="442914" y="327026"/>
            <a:ext cx="3608591" cy="2174875"/>
          </a:xfrm>
          <a:custGeom>
            <a:avLst/>
            <a:gdLst>
              <a:gd name="connsiteX0" fmla="*/ 362486 w 3608591"/>
              <a:gd name="connsiteY0" fmla="*/ 0 h 2174875"/>
              <a:gd name="connsiteX1" fmla="*/ 3246105 w 3608591"/>
              <a:gd name="connsiteY1" fmla="*/ 0 h 2174875"/>
              <a:gd name="connsiteX2" fmla="*/ 3608591 w 3608591"/>
              <a:gd name="connsiteY2" fmla="*/ 362486 h 2174875"/>
              <a:gd name="connsiteX3" fmla="*/ 3608591 w 3608591"/>
              <a:gd name="connsiteY3" fmla="*/ 1812389 h 2174875"/>
              <a:gd name="connsiteX4" fmla="*/ 3246105 w 3608591"/>
              <a:gd name="connsiteY4" fmla="*/ 2174875 h 2174875"/>
              <a:gd name="connsiteX5" fmla="*/ 362486 w 3608591"/>
              <a:gd name="connsiteY5" fmla="*/ 2174875 h 2174875"/>
              <a:gd name="connsiteX6" fmla="*/ 0 w 3608591"/>
              <a:gd name="connsiteY6" fmla="*/ 1812389 h 2174875"/>
              <a:gd name="connsiteX7" fmla="*/ 0 w 3608591"/>
              <a:gd name="connsiteY7" fmla="*/ 362486 h 2174875"/>
              <a:gd name="connsiteX8" fmla="*/ 362486 w 3608591"/>
              <a:gd name="connsiteY8" fmla="*/ 0 h 217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8591" h="2174875">
                <a:moveTo>
                  <a:pt x="362486" y="0"/>
                </a:moveTo>
                <a:lnTo>
                  <a:pt x="3246105" y="0"/>
                </a:lnTo>
                <a:cubicBezTo>
                  <a:pt x="3446300" y="0"/>
                  <a:pt x="3608591" y="162291"/>
                  <a:pt x="3608591" y="362486"/>
                </a:cubicBezTo>
                <a:lnTo>
                  <a:pt x="3608591" y="1812389"/>
                </a:lnTo>
                <a:cubicBezTo>
                  <a:pt x="3608591" y="2012584"/>
                  <a:pt x="3446300" y="2174875"/>
                  <a:pt x="3246105" y="2174875"/>
                </a:cubicBezTo>
                <a:lnTo>
                  <a:pt x="362486" y="2174875"/>
                </a:lnTo>
                <a:cubicBezTo>
                  <a:pt x="162291" y="2174875"/>
                  <a:pt x="0" y="2012584"/>
                  <a:pt x="0" y="1812389"/>
                </a:cubicBezTo>
                <a:lnTo>
                  <a:pt x="0" y="362486"/>
                </a:lnTo>
                <a:cubicBezTo>
                  <a:pt x="0" y="162291"/>
                  <a:pt x="162291" y="0"/>
                  <a:pt x="362486"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1224518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37C4E542-31D0-365B-8BE7-32A32C424FF2}"/>
              </a:ext>
            </a:extLst>
          </p:cNvPr>
          <p:cNvSpPr>
            <a:spLocks noGrp="1"/>
          </p:cNvSpPr>
          <p:nvPr>
            <p:ph type="pic" sz="quarter" idx="10"/>
          </p:nvPr>
        </p:nvSpPr>
        <p:spPr>
          <a:xfrm>
            <a:off x="2019300" y="996950"/>
            <a:ext cx="1797050" cy="3898900"/>
          </a:xfrm>
          <a:custGeom>
            <a:avLst/>
            <a:gdLst>
              <a:gd name="connsiteX0" fmla="*/ 216958 w 1797050"/>
              <a:gd name="connsiteY0" fmla="*/ 0 h 3898900"/>
              <a:gd name="connsiteX1" fmla="*/ 1580092 w 1797050"/>
              <a:gd name="connsiteY1" fmla="*/ 0 h 3898900"/>
              <a:gd name="connsiteX2" fmla="*/ 1797050 w 1797050"/>
              <a:gd name="connsiteY2" fmla="*/ 216958 h 3898900"/>
              <a:gd name="connsiteX3" fmla="*/ 1797050 w 1797050"/>
              <a:gd name="connsiteY3" fmla="*/ 3681942 h 3898900"/>
              <a:gd name="connsiteX4" fmla="*/ 1580092 w 1797050"/>
              <a:gd name="connsiteY4" fmla="*/ 3898900 h 3898900"/>
              <a:gd name="connsiteX5" fmla="*/ 216958 w 1797050"/>
              <a:gd name="connsiteY5" fmla="*/ 3898900 h 3898900"/>
              <a:gd name="connsiteX6" fmla="*/ 0 w 1797050"/>
              <a:gd name="connsiteY6" fmla="*/ 3681942 h 3898900"/>
              <a:gd name="connsiteX7" fmla="*/ 0 w 1797050"/>
              <a:gd name="connsiteY7" fmla="*/ 216958 h 3898900"/>
              <a:gd name="connsiteX8" fmla="*/ 216958 w 1797050"/>
              <a:gd name="connsiteY8" fmla="*/ 0 h 389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7050" h="3898900">
                <a:moveTo>
                  <a:pt x="216958" y="0"/>
                </a:moveTo>
                <a:lnTo>
                  <a:pt x="1580092" y="0"/>
                </a:lnTo>
                <a:cubicBezTo>
                  <a:pt x="1699915" y="0"/>
                  <a:pt x="1797050" y="97135"/>
                  <a:pt x="1797050" y="216958"/>
                </a:cubicBezTo>
                <a:lnTo>
                  <a:pt x="1797050" y="3681942"/>
                </a:lnTo>
                <a:cubicBezTo>
                  <a:pt x="1797050" y="3801765"/>
                  <a:pt x="1699915" y="3898900"/>
                  <a:pt x="1580092" y="3898900"/>
                </a:cubicBezTo>
                <a:lnTo>
                  <a:pt x="216958" y="3898900"/>
                </a:lnTo>
                <a:cubicBezTo>
                  <a:pt x="97135" y="3898900"/>
                  <a:pt x="0" y="3801765"/>
                  <a:pt x="0" y="3681942"/>
                </a:cubicBezTo>
                <a:lnTo>
                  <a:pt x="0" y="216958"/>
                </a:lnTo>
                <a:cubicBezTo>
                  <a:pt x="0" y="97135"/>
                  <a:pt x="97135" y="0"/>
                  <a:pt x="216958"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343529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5712FA6-640D-FC66-2582-AAAADE4478E7}"/>
              </a:ext>
            </a:extLst>
          </p:cNvPr>
          <p:cNvSpPr>
            <a:spLocks noGrp="1"/>
          </p:cNvSpPr>
          <p:nvPr>
            <p:ph type="pic" sz="quarter" idx="10"/>
          </p:nvPr>
        </p:nvSpPr>
        <p:spPr>
          <a:xfrm>
            <a:off x="6181725" y="1704975"/>
            <a:ext cx="5448300" cy="3019425"/>
          </a:xfrm>
          <a:custGeom>
            <a:avLst/>
            <a:gdLst>
              <a:gd name="connsiteX0" fmla="*/ 0 w 5448300"/>
              <a:gd name="connsiteY0" fmla="*/ 0 h 3019425"/>
              <a:gd name="connsiteX1" fmla="*/ 5448300 w 5448300"/>
              <a:gd name="connsiteY1" fmla="*/ 0 h 3019425"/>
              <a:gd name="connsiteX2" fmla="*/ 5448300 w 5448300"/>
              <a:gd name="connsiteY2" fmla="*/ 3019425 h 3019425"/>
              <a:gd name="connsiteX3" fmla="*/ 0 w 5448300"/>
              <a:gd name="connsiteY3" fmla="*/ 3019425 h 3019425"/>
            </a:gdLst>
            <a:ahLst/>
            <a:cxnLst>
              <a:cxn ang="0">
                <a:pos x="connsiteX0" y="connsiteY0"/>
              </a:cxn>
              <a:cxn ang="0">
                <a:pos x="connsiteX1" y="connsiteY1"/>
              </a:cxn>
              <a:cxn ang="0">
                <a:pos x="connsiteX2" y="connsiteY2"/>
              </a:cxn>
              <a:cxn ang="0">
                <a:pos x="connsiteX3" y="connsiteY3"/>
              </a:cxn>
            </a:cxnLst>
            <a:rect l="l" t="t" r="r" b="b"/>
            <a:pathLst>
              <a:path w="5448300" h="3019425">
                <a:moveTo>
                  <a:pt x="0" y="0"/>
                </a:moveTo>
                <a:lnTo>
                  <a:pt x="5448300" y="0"/>
                </a:lnTo>
                <a:lnTo>
                  <a:pt x="5448300" y="3019425"/>
                </a:lnTo>
                <a:lnTo>
                  <a:pt x="0" y="3019425"/>
                </a:lnTo>
                <a:close/>
              </a:path>
            </a:pathLst>
          </a:custGeom>
        </p:spPr>
        <p:txBody>
          <a:bodyPr wrap="square">
            <a:noAutofit/>
          </a:bodyPr>
          <a:lstStyle/>
          <a:p>
            <a:endParaRPr lang="en-IN"/>
          </a:p>
        </p:txBody>
      </p:sp>
    </p:spTree>
    <p:extLst>
      <p:ext uri="{BB962C8B-B14F-4D97-AF65-F5344CB8AC3E}">
        <p14:creationId xmlns:p14="http://schemas.microsoft.com/office/powerpoint/2010/main" val="3485406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ABF30006-37E7-AF24-F395-60A15B28F9FE}"/>
              </a:ext>
            </a:extLst>
          </p:cNvPr>
          <p:cNvSpPr>
            <a:spLocks noGrp="1"/>
          </p:cNvSpPr>
          <p:nvPr>
            <p:ph type="pic" sz="quarter" idx="15"/>
          </p:nvPr>
        </p:nvSpPr>
        <p:spPr>
          <a:xfrm>
            <a:off x="10525125" y="3429000"/>
            <a:ext cx="2514600" cy="3429000"/>
          </a:xfrm>
          <a:custGeom>
            <a:avLst/>
            <a:gdLst>
              <a:gd name="connsiteX0" fmla="*/ 104758 w 2514600"/>
              <a:gd name="connsiteY0" fmla="*/ 0 h 3429000"/>
              <a:gd name="connsiteX1" fmla="*/ 2409842 w 2514600"/>
              <a:gd name="connsiteY1" fmla="*/ 0 h 3429000"/>
              <a:gd name="connsiteX2" fmla="*/ 2514600 w 2514600"/>
              <a:gd name="connsiteY2" fmla="*/ 104758 h 3429000"/>
              <a:gd name="connsiteX3" fmla="*/ 2514600 w 2514600"/>
              <a:gd name="connsiteY3" fmla="*/ 3324242 h 3429000"/>
              <a:gd name="connsiteX4" fmla="*/ 2409842 w 2514600"/>
              <a:gd name="connsiteY4" fmla="*/ 3429000 h 3429000"/>
              <a:gd name="connsiteX5" fmla="*/ 104758 w 2514600"/>
              <a:gd name="connsiteY5" fmla="*/ 3429000 h 3429000"/>
              <a:gd name="connsiteX6" fmla="*/ 0 w 2514600"/>
              <a:gd name="connsiteY6" fmla="*/ 3324242 h 3429000"/>
              <a:gd name="connsiteX7" fmla="*/ 0 w 2514600"/>
              <a:gd name="connsiteY7" fmla="*/ 104758 h 3429000"/>
              <a:gd name="connsiteX8" fmla="*/ 104758 w 2514600"/>
              <a:gd name="connsiteY8"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4600" h="3429000">
                <a:moveTo>
                  <a:pt x="104758" y="0"/>
                </a:moveTo>
                <a:lnTo>
                  <a:pt x="2409842" y="0"/>
                </a:lnTo>
                <a:cubicBezTo>
                  <a:pt x="2467698" y="0"/>
                  <a:pt x="2514600" y="46902"/>
                  <a:pt x="2514600" y="104758"/>
                </a:cubicBezTo>
                <a:lnTo>
                  <a:pt x="2514600" y="3324242"/>
                </a:lnTo>
                <a:cubicBezTo>
                  <a:pt x="2514600" y="3382098"/>
                  <a:pt x="2467698" y="3429000"/>
                  <a:pt x="2409842" y="3429000"/>
                </a:cubicBezTo>
                <a:lnTo>
                  <a:pt x="104758" y="3429000"/>
                </a:lnTo>
                <a:cubicBezTo>
                  <a:pt x="46902" y="3429000"/>
                  <a:pt x="0" y="3382098"/>
                  <a:pt x="0" y="3324242"/>
                </a:cubicBezTo>
                <a:lnTo>
                  <a:pt x="0" y="104758"/>
                </a:lnTo>
                <a:cubicBezTo>
                  <a:pt x="0" y="46902"/>
                  <a:pt x="46902" y="0"/>
                  <a:pt x="104758" y="0"/>
                </a:cubicBezTo>
                <a:close/>
              </a:path>
            </a:pathLst>
          </a:custGeom>
        </p:spPr>
        <p:txBody>
          <a:bodyPr wrap="square">
            <a:noAutofit/>
          </a:bodyPr>
          <a:lstStyle/>
          <a:p>
            <a:endParaRPr lang="en-IN"/>
          </a:p>
        </p:txBody>
      </p:sp>
      <p:sp>
        <p:nvSpPr>
          <p:cNvPr id="30" name="Picture Placeholder 29">
            <a:extLst>
              <a:ext uri="{FF2B5EF4-FFF2-40B4-BE49-F238E27FC236}">
                <a16:creationId xmlns:a16="http://schemas.microsoft.com/office/drawing/2014/main" id="{32DD554B-8BC3-FE4E-2AF2-38821ADD73C9}"/>
              </a:ext>
            </a:extLst>
          </p:cNvPr>
          <p:cNvSpPr>
            <a:spLocks noGrp="1"/>
          </p:cNvSpPr>
          <p:nvPr>
            <p:ph type="pic" sz="quarter" idx="14"/>
          </p:nvPr>
        </p:nvSpPr>
        <p:spPr>
          <a:xfrm>
            <a:off x="7896225" y="3429000"/>
            <a:ext cx="2514600" cy="3429000"/>
          </a:xfrm>
          <a:custGeom>
            <a:avLst/>
            <a:gdLst>
              <a:gd name="connsiteX0" fmla="*/ 104758 w 2514600"/>
              <a:gd name="connsiteY0" fmla="*/ 0 h 3429000"/>
              <a:gd name="connsiteX1" fmla="*/ 2409842 w 2514600"/>
              <a:gd name="connsiteY1" fmla="*/ 0 h 3429000"/>
              <a:gd name="connsiteX2" fmla="*/ 2514600 w 2514600"/>
              <a:gd name="connsiteY2" fmla="*/ 104758 h 3429000"/>
              <a:gd name="connsiteX3" fmla="*/ 2514600 w 2514600"/>
              <a:gd name="connsiteY3" fmla="*/ 3324242 h 3429000"/>
              <a:gd name="connsiteX4" fmla="*/ 2409842 w 2514600"/>
              <a:gd name="connsiteY4" fmla="*/ 3429000 h 3429000"/>
              <a:gd name="connsiteX5" fmla="*/ 104758 w 2514600"/>
              <a:gd name="connsiteY5" fmla="*/ 3429000 h 3429000"/>
              <a:gd name="connsiteX6" fmla="*/ 0 w 2514600"/>
              <a:gd name="connsiteY6" fmla="*/ 3324242 h 3429000"/>
              <a:gd name="connsiteX7" fmla="*/ 0 w 2514600"/>
              <a:gd name="connsiteY7" fmla="*/ 104758 h 3429000"/>
              <a:gd name="connsiteX8" fmla="*/ 104758 w 2514600"/>
              <a:gd name="connsiteY8"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4600" h="3429000">
                <a:moveTo>
                  <a:pt x="104758" y="0"/>
                </a:moveTo>
                <a:lnTo>
                  <a:pt x="2409842" y="0"/>
                </a:lnTo>
                <a:cubicBezTo>
                  <a:pt x="2467698" y="0"/>
                  <a:pt x="2514600" y="46902"/>
                  <a:pt x="2514600" y="104758"/>
                </a:cubicBezTo>
                <a:lnTo>
                  <a:pt x="2514600" y="3324242"/>
                </a:lnTo>
                <a:cubicBezTo>
                  <a:pt x="2514600" y="3382098"/>
                  <a:pt x="2467698" y="3429000"/>
                  <a:pt x="2409842" y="3429000"/>
                </a:cubicBezTo>
                <a:lnTo>
                  <a:pt x="104758" y="3429000"/>
                </a:lnTo>
                <a:cubicBezTo>
                  <a:pt x="46902" y="3429000"/>
                  <a:pt x="0" y="3382098"/>
                  <a:pt x="0" y="3324242"/>
                </a:cubicBezTo>
                <a:lnTo>
                  <a:pt x="0" y="104758"/>
                </a:lnTo>
                <a:cubicBezTo>
                  <a:pt x="0" y="46902"/>
                  <a:pt x="46902" y="0"/>
                  <a:pt x="104758" y="0"/>
                </a:cubicBez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C16131B0-8D17-B533-3F06-FD5E2ECB8309}"/>
              </a:ext>
            </a:extLst>
          </p:cNvPr>
          <p:cNvSpPr>
            <a:spLocks noGrp="1"/>
          </p:cNvSpPr>
          <p:nvPr>
            <p:ph type="pic" sz="quarter" idx="13"/>
          </p:nvPr>
        </p:nvSpPr>
        <p:spPr>
          <a:xfrm>
            <a:off x="5267325" y="3429000"/>
            <a:ext cx="2514600" cy="3429000"/>
          </a:xfrm>
          <a:custGeom>
            <a:avLst/>
            <a:gdLst>
              <a:gd name="connsiteX0" fmla="*/ 104758 w 2514600"/>
              <a:gd name="connsiteY0" fmla="*/ 0 h 3429000"/>
              <a:gd name="connsiteX1" fmla="*/ 2409842 w 2514600"/>
              <a:gd name="connsiteY1" fmla="*/ 0 h 3429000"/>
              <a:gd name="connsiteX2" fmla="*/ 2514600 w 2514600"/>
              <a:gd name="connsiteY2" fmla="*/ 104758 h 3429000"/>
              <a:gd name="connsiteX3" fmla="*/ 2514600 w 2514600"/>
              <a:gd name="connsiteY3" fmla="*/ 3324242 h 3429000"/>
              <a:gd name="connsiteX4" fmla="*/ 2409842 w 2514600"/>
              <a:gd name="connsiteY4" fmla="*/ 3429000 h 3429000"/>
              <a:gd name="connsiteX5" fmla="*/ 104758 w 2514600"/>
              <a:gd name="connsiteY5" fmla="*/ 3429000 h 3429000"/>
              <a:gd name="connsiteX6" fmla="*/ 0 w 2514600"/>
              <a:gd name="connsiteY6" fmla="*/ 3324242 h 3429000"/>
              <a:gd name="connsiteX7" fmla="*/ 0 w 2514600"/>
              <a:gd name="connsiteY7" fmla="*/ 104758 h 3429000"/>
              <a:gd name="connsiteX8" fmla="*/ 104758 w 2514600"/>
              <a:gd name="connsiteY8"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4600" h="3429000">
                <a:moveTo>
                  <a:pt x="104758" y="0"/>
                </a:moveTo>
                <a:lnTo>
                  <a:pt x="2409842" y="0"/>
                </a:lnTo>
                <a:cubicBezTo>
                  <a:pt x="2467698" y="0"/>
                  <a:pt x="2514600" y="46902"/>
                  <a:pt x="2514600" y="104758"/>
                </a:cubicBezTo>
                <a:lnTo>
                  <a:pt x="2514600" y="3324242"/>
                </a:lnTo>
                <a:cubicBezTo>
                  <a:pt x="2514600" y="3382098"/>
                  <a:pt x="2467698" y="3429000"/>
                  <a:pt x="2409842" y="3429000"/>
                </a:cubicBezTo>
                <a:lnTo>
                  <a:pt x="104758" y="3429000"/>
                </a:lnTo>
                <a:cubicBezTo>
                  <a:pt x="46902" y="3429000"/>
                  <a:pt x="0" y="3382098"/>
                  <a:pt x="0" y="3324242"/>
                </a:cubicBezTo>
                <a:lnTo>
                  <a:pt x="0" y="104758"/>
                </a:lnTo>
                <a:cubicBezTo>
                  <a:pt x="0" y="46902"/>
                  <a:pt x="46902" y="0"/>
                  <a:pt x="104758" y="0"/>
                </a:cubicBezTo>
                <a:close/>
              </a:path>
            </a:pathLst>
          </a:custGeom>
        </p:spPr>
        <p:txBody>
          <a:bodyPr wrap="square">
            <a:noAutofit/>
          </a:bodyPr>
          <a:lstStyle/>
          <a:p>
            <a:endParaRPr lang="en-IN"/>
          </a:p>
        </p:txBody>
      </p:sp>
      <p:sp>
        <p:nvSpPr>
          <p:cNvPr id="24" name="Picture Placeholder 23">
            <a:extLst>
              <a:ext uri="{FF2B5EF4-FFF2-40B4-BE49-F238E27FC236}">
                <a16:creationId xmlns:a16="http://schemas.microsoft.com/office/drawing/2014/main" id="{150AB93D-D210-9B73-DD8E-27FB3FCA3BA4}"/>
              </a:ext>
            </a:extLst>
          </p:cNvPr>
          <p:cNvSpPr>
            <a:spLocks noGrp="1"/>
          </p:cNvSpPr>
          <p:nvPr>
            <p:ph type="pic" sz="quarter" idx="12"/>
          </p:nvPr>
        </p:nvSpPr>
        <p:spPr>
          <a:xfrm>
            <a:off x="2628900" y="3429000"/>
            <a:ext cx="2514600" cy="3429000"/>
          </a:xfrm>
          <a:custGeom>
            <a:avLst/>
            <a:gdLst>
              <a:gd name="connsiteX0" fmla="*/ 104758 w 2514600"/>
              <a:gd name="connsiteY0" fmla="*/ 0 h 3429000"/>
              <a:gd name="connsiteX1" fmla="*/ 2409842 w 2514600"/>
              <a:gd name="connsiteY1" fmla="*/ 0 h 3429000"/>
              <a:gd name="connsiteX2" fmla="*/ 2514600 w 2514600"/>
              <a:gd name="connsiteY2" fmla="*/ 104758 h 3429000"/>
              <a:gd name="connsiteX3" fmla="*/ 2514600 w 2514600"/>
              <a:gd name="connsiteY3" fmla="*/ 3324242 h 3429000"/>
              <a:gd name="connsiteX4" fmla="*/ 2409842 w 2514600"/>
              <a:gd name="connsiteY4" fmla="*/ 3429000 h 3429000"/>
              <a:gd name="connsiteX5" fmla="*/ 104758 w 2514600"/>
              <a:gd name="connsiteY5" fmla="*/ 3429000 h 3429000"/>
              <a:gd name="connsiteX6" fmla="*/ 0 w 2514600"/>
              <a:gd name="connsiteY6" fmla="*/ 3324242 h 3429000"/>
              <a:gd name="connsiteX7" fmla="*/ 0 w 2514600"/>
              <a:gd name="connsiteY7" fmla="*/ 104758 h 3429000"/>
              <a:gd name="connsiteX8" fmla="*/ 104758 w 2514600"/>
              <a:gd name="connsiteY8"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4600" h="3429000">
                <a:moveTo>
                  <a:pt x="104758" y="0"/>
                </a:moveTo>
                <a:lnTo>
                  <a:pt x="2409842" y="0"/>
                </a:lnTo>
                <a:cubicBezTo>
                  <a:pt x="2467698" y="0"/>
                  <a:pt x="2514600" y="46902"/>
                  <a:pt x="2514600" y="104758"/>
                </a:cubicBezTo>
                <a:lnTo>
                  <a:pt x="2514600" y="3324242"/>
                </a:lnTo>
                <a:cubicBezTo>
                  <a:pt x="2514600" y="3382098"/>
                  <a:pt x="2467698" y="3429000"/>
                  <a:pt x="2409842" y="3429000"/>
                </a:cubicBezTo>
                <a:lnTo>
                  <a:pt x="104758" y="3429000"/>
                </a:lnTo>
                <a:cubicBezTo>
                  <a:pt x="46902" y="3429000"/>
                  <a:pt x="0" y="3382098"/>
                  <a:pt x="0" y="3324242"/>
                </a:cubicBezTo>
                <a:lnTo>
                  <a:pt x="0" y="104758"/>
                </a:lnTo>
                <a:cubicBezTo>
                  <a:pt x="0" y="46902"/>
                  <a:pt x="46902" y="0"/>
                  <a:pt x="104758" y="0"/>
                </a:cubicBezTo>
                <a:close/>
              </a:path>
            </a:pathLst>
          </a:custGeom>
        </p:spPr>
        <p:txBody>
          <a:bodyPr wrap="square">
            <a:noAutofit/>
          </a:bodyPr>
          <a:lstStyle/>
          <a:p>
            <a:endParaRPr lang="en-IN"/>
          </a:p>
        </p:txBody>
      </p:sp>
      <p:sp>
        <p:nvSpPr>
          <p:cNvPr id="21" name="Picture Placeholder 20">
            <a:extLst>
              <a:ext uri="{FF2B5EF4-FFF2-40B4-BE49-F238E27FC236}">
                <a16:creationId xmlns:a16="http://schemas.microsoft.com/office/drawing/2014/main" id="{37BEC500-EF52-26CA-2A36-BB8A796E3A65}"/>
              </a:ext>
            </a:extLst>
          </p:cNvPr>
          <p:cNvSpPr>
            <a:spLocks noGrp="1"/>
          </p:cNvSpPr>
          <p:nvPr>
            <p:ph type="pic" sz="quarter" idx="11"/>
          </p:nvPr>
        </p:nvSpPr>
        <p:spPr>
          <a:xfrm>
            <a:off x="0" y="3429000"/>
            <a:ext cx="2514600" cy="3429000"/>
          </a:xfrm>
          <a:custGeom>
            <a:avLst/>
            <a:gdLst>
              <a:gd name="connsiteX0" fmla="*/ 104758 w 2514600"/>
              <a:gd name="connsiteY0" fmla="*/ 0 h 3429000"/>
              <a:gd name="connsiteX1" fmla="*/ 2409842 w 2514600"/>
              <a:gd name="connsiteY1" fmla="*/ 0 h 3429000"/>
              <a:gd name="connsiteX2" fmla="*/ 2514600 w 2514600"/>
              <a:gd name="connsiteY2" fmla="*/ 104758 h 3429000"/>
              <a:gd name="connsiteX3" fmla="*/ 2514600 w 2514600"/>
              <a:gd name="connsiteY3" fmla="*/ 3324242 h 3429000"/>
              <a:gd name="connsiteX4" fmla="*/ 2409842 w 2514600"/>
              <a:gd name="connsiteY4" fmla="*/ 3429000 h 3429000"/>
              <a:gd name="connsiteX5" fmla="*/ 104758 w 2514600"/>
              <a:gd name="connsiteY5" fmla="*/ 3429000 h 3429000"/>
              <a:gd name="connsiteX6" fmla="*/ 0 w 2514600"/>
              <a:gd name="connsiteY6" fmla="*/ 3324242 h 3429000"/>
              <a:gd name="connsiteX7" fmla="*/ 0 w 2514600"/>
              <a:gd name="connsiteY7" fmla="*/ 104758 h 3429000"/>
              <a:gd name="connsiteX8" fmla="*/ 104758 w 2514600"/>
              <a:gd name="connsiteY8"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4600" h="3429000">
                <a:moveTo>
                  <a:pt x="104758" y="0"/>
                </a:moveTo>
                <a:lnTo>
                  <a:pt x="2409842" y="0"/>
                </a:lnTo>
                <a:cubicBezTo>
                  <a:pt x="2467698" y="0"/>
                  <a:pt x="2514600" y="46902"/>
                  <a:pt x="2514600" y="104758"/>
                </a:cubicBezTo>
                <a:lnTo>
                  <a:pt x="2514600" y="3324242"/>
                </a:lnTo>
                <a:cubicBezTo>
                  <a:pt x="2514600" y="3382098"/>
                  <a:pt x="2467698" y="3429000"/>
                  <a:pt x="2409842" y="3429000"/>
                </a:cubicBezTo>
                <a:lnTo>
                  <a:pt x="104758" y="3429000"/>
                </a:lnTo>
                <a:cubicBezTo>
                  <a:pt x="46902" y="3429000"/>
                  <a:pt x="0" y="3382098"/>
                  <a:pt x="0" y="3324242"/>
                </a:cubicBezTo>
                <a:lnTo>
                  <a:pt x="0" y="104758"/>
                </a:lnTo>
                <a:cubicBezTo>
                  <a:pt x="0" y="46902"/>
                  <a:pt x="46902" y="0"/>
                  <a:pt x="104758" y="0"/>
                </a:cubicBezTo>
                <a:close/>
              </a:path>
            </a:pathLst>
          </a:custGeom>
        </p:spPr>
        <p:txBody>
          <a:bodyPr wrap="square">
            <a:noAutofit/>
          </a:bodyPr>
          <a:lstStyle/>
          <a:p>
            <a:endParaRPr lang="en-IN"/>
          </a:p>
        </p:txBody>
      </p:sp>
      <p:sp>
        <p:nvSpPr>
          <p:cNvPr id="13" name="Picture Placeholder 12">
            <a:extLst>
              <a:ext uri="{FF2B5EF4-FFF2-40B4-BE49-F238E27FC236}">
                <a16:creationId xmlns:a16="http://schemas.microsoft.com/office/drawing/2014/main" id="{B7E01D23-0CBF-C3E5-90B4-2CF79165922D}"/>
              </a:ext>
            </a:extLst>
          </p:cNvPr>
          <p:cNvSpPr>
            <a:spLocks noGrp="1"/>
          </p:cNvSpPr>
          <p:nvPr>
            <p:ph type="pic" sz="quarter" idx="10"/>
          </p:nvPr>
        </p:nvSpPr>
        <p:spPr>
          <a:xfrm>
            <a:off x="0" y="0"/>
            <a:ext cx="12192000" cy="39243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en-IN"/>
          </a:p>
        </p:txBody>
      </p:sp>
    </p:spTree>
    <p:extLst>
      <p:ext uri="{BB962C8B-B14F-4D97-AF65-F5344CB8AC3E}">
        <p14:creationId xmlns:p14="http://schemas.microsoft.com/office/powerpoint/2010/main" val="940753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40814C2-EE65-1D54-59E2-73701F057081}"/>
              </a:ext>
            </a:extLst>
          </p:cNvPr>
          <p:cNvSpPr>
            <a:spLocks noGrp="1"/>
          </p:cNvSpPr>
          <p:nvPr>
            <p:ph type="pic" sz="quarter" idx="12"/>
          </p:nvPr>
        </p:nvSpPr>
        <p:spPr>
          <a:xfrm>
            <a:off x="7830552" y="2004461"/>
            <a:ext cx="2190550" cy="3041584"/>
          </a:xfrm>
          <a:custGeom>
            <a:avLst/>
            <a:gdLst>
              <a:gd name="connsiteX0" fmla="*/ 137391 w 2190550"/>
              <a:gd name="connsiteY0" fmla="*/ 0 h 3041584"/>
              <a:gd name="connsiteX1" fmla="*/ 2053159 w 2190550"/>
              <a:gd name="connsiteY1" fmla="*/ 0 h 3041584"/>
              <a:gd name="connsiteX2" fmla="*/ 2190550 w 2190550"/>
              <a:gd name="connsiteY2" fmla="*/ 137391 h 3041584"/>
              <a:gd name="connsiteX3" fmla="*/ 2190550 w 2190550"/>
              <a:gd name="connsiteY3" fmla="*/ 2904193 h 3041584"/>
              <a:gd name="connsiteX4" fmla="*/ 2053159 w 2190550"/>
              <a:gd name="connsiteY4" fmla="*/ 3041584 h 3041584"/>
              <a:gd name="connsiteX5" fmla="*/ 137391 w 2190550"/>
              <a:gd name="connsiteY5" fmla="*/ 3041584 h 3041584"/>
              <a:gd name="connsiteX6" fmla="*/ 0 w 2190550"/>
              <a:gd name="connsiteY6" fmla="*/ 2904193 h 3041584"/>
              <a:gd name="connsiteX7" fmla="*/ 0 w 2190550"/>
              <a:gd name="connsiteY7" fmla="*/ 137391 h 3041584"/>
              <a:gd name="connsiteX8" fmla="*/ 137391 w 2190550"/>
              <a:gd name="connsiteY8" fmla="*/ 0 h 30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550" h="3041584">
                <a:moveTo>
                  <a:pt x="137391" y="0"/>
                </a:moveTo>
                <a:lnTo>
                  <a:pt x="2053159" y="0"/>
                </a:lnTo>
                <a:cubicBezTo>
                  <a:pt x="2129038" y="0"/>
                  <a:pt x="2190550" y="61512"/>
                  <a:pt x="2190550" y="137391"/>
                </a:cubicBezTo>
                <a:lnTo>
                  <a:pt x="2190550" y="2904193"/>
                </a:lnTo>
                <a:cubicBezTo>
                  <a:pt x="2190550" y="2980072"/>
                  <a:pt x="2129038" y="3041584"/>
                  <a:pt x="2053159" y="3041584"/>
                </a:cubicBezTo>
                <a:lnTo>
                  <a:pt x="137391" y="3041584"/>
                </a:lnTo>
                <a:cubicBezTo>
                  <a:pt x="61512" y="3041584"/>
                  <a:pt x="0" y="2980072"/>
                  <a:pt x="0" y="2904193"/>
                </a:cubicBezTo>
                <a:lnTo>
                  <a:pt x="0" y="137391"/>
                </a:lnTo>
                <a:cubicBezTo>
                  <a:pt x="0" y="61512"/>
                  <a:pt x="61512" y="0"/>
                  <a:pt x="137391" y="0"/>
                </a:cubicBezTo>
                <a:close/>
              </a:path>
            </a:pathLst>
          </a:custGeom>
        </p:spPr>
        <p:txBody>
          <a:bodyPr wrap="square">
            <a:noAutofit/>
          </a:bodyPr>
          <a:lstStyle/>
          <a:p>
            <a:endParaRPr lang="en-IN"/>
          </a:p>
        </p:txBody>
      </p:sp>
      <p:sp>
        <p:nvSpPr>
          <p:cNvPr id="14" name="Picture Placeholder 13">
            <a:extLst>
              <a:ext uri="{FF2B5EF4-FFF2-40B4-BE49-F238E27FC236}">
                <a16:creationId xmlns:a16="http://schemas.microsoft.com/office/drawing/2014/main" id="{E0855D7B-0048-3510-00FF-E8A82DA27936}"/>
              </a:ext>
            </a:extLst>
          </p:cNvPr>
          <p:cNvSpPr>
            <a:spLocks noGrp="1"/>
          </p:cNvSpPr>
          <p:nvPr>
            <p:ph type="pic" sz="quarter" idx="11"/>
          </p:nvPr>
        </p:nvSpPr>
        <p:spPr>
          <a:xfrm>
            <a:off x="4750468" y="1756611"/>
            <a:ext cx="2691064" cy="3537284"/>
          </a:xfrm>
          <a:custGeom>
            <a:avLst/>
            <a:gdLst>
              <a:gd name="connsiteX0" fmla="*/ 168784 w 2691064"/>
              <a:gd name="connsiteY0" fmla="*/ 0 h 3537284"/>
              <a:gd name="connsiteX1" fmla="*/ 2522280 w 2691064"/>
              <a:gd name="connsiteY1" fmla="*/ 0 h 3537284"/>
              <a:gd name="connsiteX2" fmla="*/ 2691064 w 2691064"/>
              <a:gd name="connsiteY2" fmla="*/ 168784 h 3537284"/>
              <a:gd name="connsiteX3" fmla="*/ 2691064 w 2691064"/>
              <a:gd name="connsiteY3" fmla="*/ 3368500 h 3537284"/>
              <a:gd name="connsiteX4" fmla="*/ 2522280 w 2691064"/>
              <a:gd name="connsiteY4" fmla="*/ 3537284 h 3537284"/>
              <a:gd name="connsiteX5" fmla="*/ 168784 w 2691064"/>
              <a:gd name="connsiteY5" fmla="*/ 3537284 h 3537284"/>
              <a:gd name="connsiteX6" fmla="*/ 0 w 2691064"/>
              <a:gd name="connsiteY6" fmla="*/ 3368500 h 3537284"/>
              <a:gd name="connsiteX7" fmla="*/ 0 w 2691064"/>
              <a:gd name="connsiteY7" fmla="*/ 168784 h 3537284"/>
              <a:gd name="connsiteX8" fmla="*/ 168784 w 2691064"/>
              <a:gd name="connsiteY8" fmla="*/ 0 h 3537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064" h="3537284">
                <a:moveTo>
                  <a:pt x="168784" y="0"/>
                </a:moveTo>
                <a:lnTo>
                  <a:pt x="2522280" y="0"/>
                </a:lnTo>
                <a:cubicBezTo>
                  <a:pt x="2615497" y="0"/>
                  <a:pt x="2691064" y="75567"/>
                  <a:pt x="2691064" y="168784"/>
                </a:cubicBezTo>
                <a:lnTo>
                  <a:pt x="2691064" y="3368500"/>
                </a:lnTo>
                <a:cubicBezTo>
                  <a:pt x="2691064" y="3461717"/>
                  <a:pt x="2615497" y="3537284"/>
                  <a:pt x="2522280" y="3537284"/>
                </a:cubicBezTo>
                <a:lnTo>
                  <a:pt x="168784" y="3537284"/>
                </a:lnTo>
                <a:cubicBezTo>
                  <a:pt x="75567" y="3537284"/>
                  <a:pt x="0" y="3461717"/>
                  <a:pt x="0" y="3368500"/>
                </a:cubicBezTo>
                <a:lnTo>
                  <a:pt x="0" y="168784"/>
                </a:lnTo>
                <a:cubicBezTo>
                  <a:pt x="0" y="75567"/>
                  <a:pt x="75567" y="0"/>
                  <a:pt x="168784" y="0"/>
                </a:cubicBezTo>
                <a:close/>
              </a:path>
            </a:pathLst>
          </a:custGeom>
        </p:spPr>
        <p:txBody>
          <a:bodyPr wrap="square">
            <a:noAutofit/>
          </a:bodyPr>
          <a:lstStyle/>
          <a:p>
            <a:endParaRPr lang="en-IN"/>
          </a:p>
        </p:txBody>
      </p:sp>
      <p:sp>
        <p:nvSpPr>
          <p:cNvPr id="11" name="Picture Placeholder 10">
            <a:extLst>
              <a:ext uri="{FF2B5EF4-FFF2-40B4-BE49-F238E27FC236}">
                <a16:creationId xmlns:a16="http://schemas.microsoft.com/office/drawing/2014/main" id="{EB506AD7-546E-6E8F-4A6C-58B6D30D128E}"/>
              </a:ext>
            </a:extLst>
          </p:cNvPr>
          <p:cNvSpPr>
            <a:spLocks noGrp="1"/>
          </p:cNvSpPr>
          <p:nvPr>
            <p:ph type="pic" sz="quarter" idx="10"/>
          </p:nvPr>
        </p:nvSpPr>
        <p:spPr>
          <a:xfrm>
            <a:off x="2169694" y="2004461"/>
            <a:ext cx="2190550" cy="3041584"/>
          </a:xfrm>
          <a:custGeom>
            <a:avLst/>
            <a:gdLst>
              <a:gd name="connsiteX0" fmla="*/ 137391 w 2190550"/>
              <a:gd name="connsiteY0" fmla="*/ 0 h 3041584"/>
              <a:gd name="connsiteX1" fmla="*/ 2053159 w 2190550"/>
              <a:gd name="connsiteY1" fmla="*/ 0 h 3041584"/>
              <a:gd name="connsiteX2" fmla="*/ 2190550 w 2190550"/>
              <a:gd name="connsiteY2" fmla="*/ 137391 h 3041584"/>
              <a:gd name="connsiteX3" fmla="*/ 2190550 w 2190550"/>
              <a:gd name="connsiteY3" fmla="*/ 2904193 h 3041584"/>
              <a:gd name="connsiteX4" fmla="*/ 2053159 w 2190550"/>
              <a:gd name="connsiteY4" fmla="*/ 3041584 h 3041584"/>
              <a:gd name="connsiteX5" fmla="*/ 137391 w 2190550"/>
              <a:gd name="connsiteY5" fmla="*/ 3041584 h 3041584"/>
              <a:gd name="connsiteX6" fmla="*/ 0 w 2190550"/>
              <a:gd name="connsiteY6" fmla="*/ 2904193 h 3041584"/>
              <a:gd name="connsiteX7" fmla="*/ 0 w 2190550"/>
              <a:gd name="connsiteY7" fmla="*/ 137391 h 3041584"/>
              <a:gd name="connsiteX8" fmla="*/ 137391 w 2190550"/>
              <a:gd name="connsiteY8" fmla="*/ 0 h 30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550" h="3041584">
                <a:moveTo>
                  <a:pt x="137391" y="0"/>
                </a:moveTo>
                <a:lnTo>
                  <a:pt x="2053159" y="0"/>
                </a:lnTo>
                <a:cubicBezTo>
                  <a:pt x="2129038" y="0"/>
                  <a:pt x="2190550" y="61512"/>
                  <a:pt x="2190550" y="137391"/>
                </a:cubicBezTo>
                <a:lnTo>
                  <a:pt x="2190550" y="2904193"/>
                </a:lnTo>
                <a:cubicBezTo>
                  <a:pt x="2190550" y="2980072"/>
                  <a:pt x="2129038" y="3041584"/>
                  <a:pt x="2053159" y="3041584"/>
                </a:cubicBezTo>
                <a:lnTo>
                  <a:pt x="137391" y="3041584"/>
                </a:lnTo>
                <a:cubicBezTo>
                  <a:pt x="61512" y="3041584"/>
                  <a:pt x="0" y="2980072"/>
                  <a:pt x="0" y="2904193"/>
                </a:cubicBezTo>
                <a:lnTo>
                  <a:pt x="0" y="137391"/>
                </a:lnTo>
                <a:cubicBezTo>
                  <a:pt x="0" y="61512"/>
                  <a:pt x="61512" y="0"/>
                  <a:pt x="137391"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279704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480EC8F-25AD-25B0-0532-55AFF2495572}"/>
              </a:ext>
            </a:extLst>
          </p:cNvPr>
          <p:cNvSpPr>
            <a:spLocks noGrp="1"/>
          </p:cNvSpPr>
          <p:nvPr>
            <p:ph type="pic" sz="quarter" idx="10"/>
          </p:nvPr>
        </p:nvSpPr>
        <p:spPr>
          <a:xfrm>
            <a:off x="3359150" y="965200"/>
            <a:ext cx="5530850" cy="3143250"/>
          </a:xfrm>
          <a:custGeom>
            <a:avLst/>
            <a:gdLst>
              <a:gd name="connsiteX0" fmla="*/ 0 w 5530850"/>
              <a:gd name="connsiteY0" fmla="*/ 0 h 3143250"/>
              <a:gd name="connsiteX1" fmla="*/ 5530850 w 5530850"/>
              <a:gd name="connsiteY1" fmla="*/ 0 h 3143250"/>
              <a:gd name="connsiteX2" fmla="*/ 5499100 w 5530850"/>
              <a:gd name="connsiteY2" fmla="*/ 3143250 h 3143250"/>
              <a:gd name="connsiteX3" fmla="*/ 38100 w 5530850"/>
              <a:gd name="connsiteY3" fmla="*/ 3143250 h 3143250"/>
              <a:gd name="connsiteX4" fmla="*/ 0 w 5530850"/>
              <a:gd name="connsiteY4" fmla="*/ 0 h 314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0850" h="3143250">
                <a:moveTo>
                  <a:pt x="0" y="0"/>
                </a:moveTo>
                <a:lnTo>
                  <a:pt x="5530850" y="0"/>
                </a:lnTo>
                <a:cubicBezTo>
                  <a:pt x="5526617" y="1047750"/>
                  <a:pt x="5503333" y="2095500"/>
                  <a:pt x="5499100" y="3143250"/>
                </a:cubicBezTo>
                <a:lnTo>
                  <a:pt x="38100" y="3143250"/>
                </a:lnTo>
                <a:cubicBezTo>
                  <a:pt x="33867" y="2091267"/>
                  <a:pt x="4233" y="1051983"/>
                  <a:pt x="0"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952801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171008EA-1987-C039-029F-D38F5DEBE526}"/>
              </a:ext>
            </a:extLst>
          </p:cNvPr>
          <p:cNvSpPr>
            <a:spLocks noGrp="1"/>
          </p:cNvSpPr>
          <p:nvPr>
            <p:ph type="pic" sz="quarter" idx="16"/>
          </p:nvPr>
        </p:nvSpPr>
        <p:spPr>
          <a:xfrm>
            <a:off x="11628006" y="1909412"/>
            <a:ext cx="2122601" cy="3039177"/>
          </a:xfrm>
          <a:custGeom>
            <a:avLst/>
            <a:gdLst>
              <a:gd name="connsiteX0" fmla="*/ 122771 w 2122601"/>
              <a:gd name="connsiteY0" fmla="*/ 0 h 3039177"/>
              <a:gd name="connsiteX1" fmla="*/ 1999830 w 2122601"/>
              <a:gd name="connsiteY1" fmla="*/ 0 h 3039177"/>
              <a:gd name="connsiteX2" fmla="*/ 2122601 w 2122601"/>
              <a:gd name="connsiteY2" fmla="*/ 122771 h 3039177"/>
              <a:gd name="connsiteX3" fmla="*/ 2122601 w 2122601"/>
              <a:gd name="connsiteY3" fmla="*/ 2916406 h 3039177"/>
              <a:gd name="connsiteX4" fmla="*/ 1999830 w 2122601"/>
              <a:gd name="connsiteY4" fmla="*/ 3039177 h 3039177"/>
              <a:gd name="connsiteX5" fmla="*/ 122771 w 2122601"/>
              <a:gd name="connsiteY5" fmla="*/ 3039177 h 3039177"/>
              <a:gd name="connsiteX6" fmla="*/ 0 w 2122601"/>
              <a:gd name="connsiteY6" fmla="*/ 2916406 h 3039177"/>
              <a:gd name="connsiteX7" fmla="*/ 0 w 2122601"/>
              <a:gd name="connsiteY7" fmla="*/ 122771 h 3039177"/>
              <a:gd name="connsiteX8" fmla="*/ 122771 w 2122601"/>
              <a:gd name="connsiteY8" fmla="*/ 0 h 303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2601" h="3039177">
                <a:moveTo>
                  <a:pt x="122771" y="0"/>
                </a:moveTo>
                <a:lnTo>
                  <a:pt x="1999830" y="0"/>
                </a:lnTo>
                <a:cubicBezTo>
                  <a:pt x="2067635" y="0"/>
                  <a:pt x="2122601" y="54966"/>
                  <a:pt x="2122601" y="122771"/>
                </a:cubicBezTo>
                <a:lnTo>
                  <a:pt x="2122601" y="2916406"/>
                </a:lnTo>
                <a:cubicBezTo>
                  <a:pt x="2122601" y="2984211"/>
                  <a:pt x="2067635" y="3039177"/>
                  <a:pt x="1999830" y="3039177"/>
                </a:cubicBezTo>
                <a:lnTo>
                  <a:pt x="122771" y="3039177"/>
                </a:lnTo>
                <a:cubicBezTo>
                  <a:pt x="54966" y="3039177"/>
                  <a:pt x="0" y="2984211"/>
                  <a:pt x="0" y="2916406"/>
                </a:cubicBezTo>
                <a:lnTo>
                  <a:pt x="0" y="122771"/>
                </a:lnTo>
                <a:cubicBezTo>
                  <a:pt x="0" y="54966"/>
                  <a:pt x="54966" y="0"/>
                  <a:pt x="122771" y="0"/>
                </a:cubicBezTo>
                <a:close/>
              </a:path>
            </a:pathLst>
          </a:custGeom>
        </p:spPr>
        <p:txBody>
          <a:bodyPr wrap="square">
            <a:noAutofit/>
          </a:bodyPr>
          <a:lstStyle/>
          <a:p>
            <a:endParaRPr lang="en-IN"/>
          </a:p>
        </p:txBody>
      </p:sp>
      <p:sp>
        <p:nvSpPr>
          <p:cNvPr id="32" name="Picture Placeholder 31">
            <a:extLst>
              <a:ext uri="{FF2B5EF4-FFF2-40B4-BE49-F238E27FC236}">
                <a16:creationId xmlns:a16="http://schemas.microsoft.com/office/drawing/2014/main" id="{1FE6375D-64C8-208D-DAEF-C2343042203F}"/>
              </a:ext>
            </a:extLst>
          </p:cNvPr>
          <p:cNvSpPr>
            <a:spLocks noGrp="1"/>
          </p:cNvSpPr>
          <p:nvPr>
            <p:ph type="pic" sz="quarter" idx="15"/>
          </p:nvPr>
        </p:nvSpPr>
        <p:spPr>
          <a:xfrm>
            <a:off x="9423821" y="1909412"/>
            <a:ext cx="2122601" cy="3039177"/>
          </a:xfrm>
          <a:custGeom>
            <a:avLst/>
            <a:gdLst>
              <a:gd name="connsiteX0" fmla="*/ 122771 w 2122601"/>
              <a:gd name="connsiteY0" fmla="*/ 0 h 3039177"/>
              <a:gd name="connsiteX1" fmla="*/ 1999830 w 2122601"/>
              <a:gd name="connsiteY1" fmla="*/ 0 h 3039177"/>
              <a:gd name="connsiteX2" fmla="*/ 2122601 w 2122601"/>
              <a:gd name="connsiteY2" fmla="*/ 122771 h 3039177"/>
              <a:gd name="connsiteX3" fmla="*/ 2122601 w 2122601"/>
              <a:gd name="connsiteY3" fmla="*/ 2916406 h 3039177"/>
              <a:gd name="connsiteX4" fmla="*/ 1999830 w 2122601"/>
              <a:gd name="connsiteY4" fmla="*/ 3039177 h 3039177"/>
              <a:gd name="connsiteX5" fmla="*/ 122771 w 2122601"/>
              <a:gd name="connsiteY5" fmla="*/ 3039177 h 3039177"/>
              <a:gd name="connsiteX6" fmla="*/ 0 w 2122601"/>
              <a:gd name="connsiteY6" fmla="*/ 2916406 h 3039177"/>
              <a:gd name="connsiteX7" fmla="*/ 0 w 2122601"/>
              <a:gd name="connsiteY7" fmla="*/ 122771 h 3039177"/>
              <a:gd name="connsiteX8" fmla="*/ 122771 w 2122601"/>
              <a:gd name="connsiteY8" fmla="*/ 0 h 303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2601" h="3039177">
                <a:moveTo>
                  <a:pt x="122771" y="0"/>
                </a:moveTo>
                <a:lnTo>
                  <a:pt x="1999830" y="0"/>
                </a:lnTo>
                <a:cubicBezTo>
                  <a:pt x="2067635" y="0"/>
                  <a:pt x="2122601" y="54966"/>
                  <a:pt x="2122601" y="122771"/>
                </a:cubicBezTo>
                <a:lnTo>
                  <a:pt x="2122601" y="2916406"/>
                </a:lnTo>
                <a:cubicBezTo>
                  <a:pt x="2122601" y="2984211"/>
                  <a:pt x="2067635" y="3039177"/>
                  <a:pt x="1999830" y="3039177"/>
                </a:cubicBezTo>
                <a:lnTo>
                  <a:pt x="122771" y="3039177"/>
                </a:lnTo>
                <a:cubicBezTo>
                  <a:pt x="54966" y="3039177"/>
                  <a:pt x="0" y="2984211"/>
                  <a:pt x="0" y="2916406"/>
                </a:cubicBezTo>
                <a:lnTo>
                  <a:pt x="0" y="122771"/>
                </a:lnTo>
                <a:cubicBezTo>
                  <a:pt x="0" y="54966"/>
                  <a:pt x="54966" y="0"/>
                  <a:pt x="122771" y="0"/>
                </a:cubicBezTo>
                <a:close/>
              </a:path>
            </a:pathLst>
          </a:custGeom>
        </p:spPr>
        <p:txBody>
          <a:bodyPr wrap="square">
            <a:noAutofit/>
          </a:bodyPr>
          <a:lstStyle/>
          <a:p>
            <a:endParaRPr lang="en-IN"/>
          </a:p>
        </p:txBody>
      </p:sp>
      <p:sp>
        <p:nvSpPr>
          <p:cNvPr id="29" name="Picture Placeholder 28">
            <a:extLst>
              <a:ext uri="{FF2B5EF4-FFF2-40B4-BE49-F238E27FC236}">
                <a16:creationId xmlns:a16="http://schemas.microsoft.com/office/drawing/2014/main" id="{7DA50490-4181-F4AA-9BCA-B72287B6DCCD}"/>
              </a:ext>
            </a:extLst>
          </p:cNvPr>
          <p:cNvSpPr>
            <a:spLocks noGrp="1"/>
          </p:cNvSpPr>
          <p:nvPr>
            <p:ph type="pic" sz="quarter" idx="14"/>
          </p:nvPr>
        </p:nvSpPr>
        <p:spPr>
          <a:xfrm>
            <a:off x="7219636" y="1909412"/>
            <a:ext cx="2122601" cy="3039177"/>
          </a:xfrm>
          <a:custGeom>
            <a:avLst/>
            <a:gdLst>
              <a:gd name="connsiteX0" fmla="*/ 122771 w 2122601"/>
              <a:gd name="connsiteY0" fmla="*/ 0 h 3039177"/>
              <a:gd name="connsiteX1" fmla="*/ 1999830 w 2122601"/>
              <a:gd name="connsiteY1" fmla="*/ 0 h 3039177"/>
              <a:gd name="connsiteX2" fmla="*/ 2122601 w 2122601"/>
              <a:gd name="connsiteY2" fmla="*/ 122771 h 3039177"/>
              <a:gd name="connsiteX3" fmla="*/ 2122601 w 2122601"/>
              <a:gd name="connsiteY3" fmla="*/ 2916406 h 3039177"/>
              <a:gd name="connsiteX4" fmla="*/ 1999830 w 2122601"/>
              <a:gd name="connsiteY4" fmla="*/ 3039177 h 3039177"/>
              <a:gd name="connsiteX5" fmla="*/ 122771 w 2122601"/>
              <a:gd name="connsiteY5" fmla="*/ 3039177 h 3039177"/>
              <a:gd name="connsiteX6" fmla="*/ 0 w 2122601"/>
              <a:gd name="connsiteY6" fmla="*/ 2916406 h 3039177"/>
              <a:gd name="connsiteX7" fmla="*/ 0 w 2122601"/>
              <a:gd name="connsiteY7" fmla="*/ 122771 h 3039177"/>
              <a:gd name="connsiteX8" fmla="*/ 122771 w 2122601"/>
              <a:gd name="connsiteY8" fmla="*/ 0 h 303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2601" h="3039177">
                <a:moveTo>
                  <a:pt x="122771" y="0"/>
                </a:moveTo>
                <a:lnTo>
                  <a:pt x="1999830" y="0"/>
                </a:lnTo>
                <a:cubicBezTo>
                  <a:pt x="2067635" y="0"/>
                  <a:pt x="2122601" y="54966"/>
                  <a:pt x="2122601" y="122771"/>
                </a:cubicBezTo>
                <a:lnTo>
                  <a:pt x="2122601" y="2916406"/>
                </a:lnTo>
                <a:cubicBezTo>
                  <a:pt x="2122601" y="2984211"/>
                  <a:pt x="2067635" y="3039177"/>
                  <a:pt x="1999830" y="3039177"/>
                </a:cubicBezTo>
                <a:lnTo>
                  <a:pt x="122771" y="3039177"/>
                </a:lnTo>
                <a:cubicBezTo>
                  <a:pt x="54966" y="3039177"/>
                  <a:pt x="0" y="2984211"/>
                  <a:pt x="0" y="2916406"/>
                </a:cubicBezTo>
                <a:lnTo>
                  <a:pt x="0" y="122771"/>
                </a:lnTo>
                <a:cubicBezTo>
                  <a:pt x="0" y="54966"/>
                  <a:pt x="54966" y="0"/>
                  <a:pt x="122771" y="0"/>
                </a:cubicBezTo>
                <a:close/>
              </a:path>
            </a:pathLst>
          </a:custGeom>
        </p:spPr>
        <p:txBody>
          <a:bodyPr wrap="square">
            <a:noAutofit/>
          </a:bodyPr>
          <a:lstStyle/>
          <a:p>
            <a:endParaRPr lang="en-IN"/>
          </a:p>
        </p:txBody>
      </p:sp>
      <p:sp>
        <p:nvSpPr>
          <p:cNvPr id="26" name="Picture Placeholder 25">
            <a:extLst>
              <a:ext uri="{FF2B5EF4-FFF2-40B4-BE49-F238E27FC236}">
                <a16:creationId xmlns:a16="http://schemas.microsoft.com/office/drawing/2014/main" id="{190136B1-7901-4575-45A9-1508BF1B4323}"/>
              </a:ext>
            </a:extLst>
          </p:cNvPr>
          <p:cNvSpPr>
            <a:spLocks noGrp="1"/>
          </p:cNvSpPr>
          <p:nvPr>
            <p:ph type="pic" sz="quarter" idx="13"/>
          </p:nvPr>
        </p:nvSpPr>
        <p:spPr>
          <a:xfrm>
            <a:off x="4592279" y="1275945"/>
            <a:ext cx="3007443" cy="4306110"/>
          </a:xfrm>
          <a:custGeom>
            <a:avLst/>
            <a:gdLst>
              <a:gd name="connsiteX0" fmla="*/ 160131 w 2768525"/>
              <a:gd name="connsiteY0" fmla="*/ 0 h 3964023"/>
              <a:gd name="connsiteX1" fmla="*/ 2608394 w 2768525"/>
              <a:gd name="connsiteY1" fmla="*/ 0 h 3964023"/>
              <a:gd name="connsiteX2" fmla="*/ 2768525 w 2768525"/>
              <a:gd name="connsiteY2" fmla="*/ 160131 h 3964023"/>
              <a:gd name="connsiteX3" fmla="*/ 2768525 w 2768525"/>
              <a:gd name="connsiteY3" fmla="*/ 3803892 h 3964023"/>
              <a:gd name="connsiteX4" fmla="*/ 2608394 w 2768525"/>
              <a:gd name="connsiteY4" fmla="*/ 3964023 h 3964023"/>
              <a:gd name="connsiteX5" fmla="*/ 160131 w 2768525"/>
              <a:gd name="connsiteY5" fmla="*/ 3964023 h 3964023"/>
              <a:gd name="connsiteX6" fmla="*/ 0 w 2768525"/>
              <a:gd name="connsiteY6" fmla="*/ 3803892 h 3964023"/>
              <a:gd name="connsiteX7" fmla="*/ 0 w 2768525"/>
              <a:gd name="connsiteY7" fmla="*/ 160131 h 3964023"/>
              <a:gd name="connsiteX8" fmla="*/ 160131 w 2768525"/>
              <a:gd name="connsiteY8" fmla="*/ 0 h 396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525" h="3964023">
                <a:moveTo>
                  <a:pt x="160131" y="0"/>
                </a:moveTo>
                <a:lnTo>
                  <a:pt x="2608394" y="0"/>
                </a:lnTo>
                <a:cubicBezTo>
                  <a:pt x="2696832" y="0"/>
                  <a:pt x="2768525" y="71693"/>
                  <a:pt x="2768525" y="160131"/>
                </a:cubicBezTo>
                <a:lnTo>
                  <a:pt x="2768525" y="3803892"/>
                </a:lnTo>
                <a:cubicBezTo>
                  <a:pt x="2768525" y="3892330"/>
                  <a:pt x="2696832" y="3964023"/>
                  <a:pt x="2608394" y="3964023"/>
                </a:cubicBezTo>
                <a:lnTo>
                  <a:pt x="160131" y="3964023"/>
                </a:lnTo>
                <a:cubicBezTo>
                  <a:pt x="71693" y="3964023"/>
                  <a:pt x="0" y="3892330"/>
                  <a:pt x="0" y="3803892"/>
                </a:cubicBezTo>
                <a:lnTo>
                  <a:pt x="0" y="160131"/>
                </a:lnTo>
                <a:cubicBezTo>
                  <a:pt x="0" y="71693"/>
                  <a:pt x="71693" y="0"/>
                  <a:pt x="160131" y="0"/>
                </a:cubicBezTo>
                <a:close/>
              </a:path>
            </a:pathLst>
          </a:custGeom>
        </p:spPr>
        <p:txBody>
          <a:bodyPr wrap="square">
            <a:noAutofit/>
          </a:bodyPr>
          <a:lstStyle/>
          <a:p>
            <a:endParaRPr lang="en-IN"/>
          </a:p>
        </p:txBody>
      </p:sp>
      <p:sp>
        <p:nvSpPr>
          <p:cNvPr id="23" name="Picture Placeholder 22">
            <a:extLst>
              <a:ext uri="{FF2B5EF4-FFF2-40B4-BE49-F238E27FC236}">
                <a16:creationId xmlns:a16="http://schemas.microsoft.com/office/drawing/2014/main" id="{769D11BF-0201-8804-DEE2-5A70BF6DA1BC}"/>
              </a:ext>
            </a:extLst>
          </p:cNvPr>
          <p:cNvSpPr>
            <a:spLocks noGrp="1"/>
          </p:cNvSpPr>
          <p:nvPr>
            <p:ph type="pic" sz="quarter" idx="12"/>
          </p:nvPr>
        </p:nvSpPr>
        <p:spPr>
          <a:xfrm>
            <a:off x="2820890" y="1909412"/>
            <a:ext cx="2122601" cy="3039177"/>
          </a:xfrm>
          <a:custGeom>
            <a:avLst/>
            <a:gdLst>
              <a:gd name="connsiteX0" fmla="*/ 122771 w 2122601"/>
              <a:gd name="connsiteY0" fmla="*/ 0 h 3039177"/>
              <a:gd name="connsiteX1" fmla="*/ 1999830 w 2122601"/>
              <a:gd name="connsiteY1" fmla="*/ 0 h 3039177"/>
              <a:gd name="connsiteX2" fmla="*/ 2122601 w 2122601"/>
              <a:gd name="connsiteY2" fmla="*/ 122771 h 3039177"/>
              <a:gd name="connsiteX3" fmla="*/ 2122601 w 2122601"/>
              <a:gd name="connsiteY3" fmla="*/ 2916406 h 3039177"/>
              <a:gd name="connsiteX4" fmla="*/ 1999830 w 2122601"/>
              <a:gd name="connsiteY4" fmla="*/ 3039177 h 3039177"/>
              <a:gd name="connsiteX5" fmla="*/ 122771 w 2122601"/>
              <a:gd name="connsiteY5" fmla="*/ 3039177 h 3039177"/>
              <a:gd name="connsiteX6" fmla="*/ 0 w 2122601"/>
              <a:gd name="connsiteY6" fmla="*/ 2916406 h 3039177"/>
              <a:gd name="connsiteX7" fmla="*/ 0 w 2122601"/>
              <a:gd name="connsiteY7" fmla="*/ 122771 h 3039177"/>
              <a:gd name="connsiteX8" fmla="*/ 122771 w 2122601"/>
              <a:gd name="connsiteY8" fmla="*/ 0 h 303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2601" h="3039177">
                <a:moveTo>
                  <a:pt x="122771" y="0"/>
                </a:moveTo>
                <a:lnTo>
                  <a:pt x="1999830" y="0"/>
                </a:lnTo>
                <a:cubicBezTo>
                  <a:pt x="2067635" y="0"/>
                  <a:pt x="2122601" y="54966"/>
                  <a:pt x="2122601" y="122771"/>
                </a:cubicBezTo>
                <a:lnTo>
                  <a:pt x="2122601" y="2916406"/>
                </a:lnTo>
                <a:cubicBezTo>
                  <a:pt x="2122601" y="2984211"/>
                  <a:pt x="2067635" y="3039177"/>
                  <a:pt x="1999830" y="3039177"/>
                </a:cubicBezTo>
                <a:lnTo>
                  <a:pt x="122771" y="3039177"/>
                </a:lnTo>
                <a:cubicBezTo>
                  <a:pt x="54966" y="3039177"/>
                  <a:pt x="0" y="2984211"/>
                  <a:pt x="0" y="2916406"/>
                </a:cubicBezTo>
                <a:lnTo>
                  <a:pt x="0" y="122771"/>
                </a:lnTo>
                <a:cubicBezTo>
                  <a:pt x="0" y="54966"/>
                  <a:pt x="54966" y="0"/>
                  <a:pt x="122771" y="0"/>
                </a:cubicBezTo>
                <a:close/>
              </a:path>
            </a:pathLst>
          </a:custGeom>
        </p:spPr>
        <p:txBody>
          <a:bodyPr wrap="square">
            <a:noAutofit/>
          </a:bodyPr>
          <a:lstStyle/>
          <a:p>
            <a:endParaRPr lang="en-IN"/>
          </a:p>
        </p:txBody>
      </p:sp>
      <p:sp>
        <p:nvSpPr>
          <p:cNvPr id="20" name="Picture Placeholder 19">
            <a:extLst>
              <a:ext uri="{FF2B5EF4-FFF2-40B4-BE49-F238E27FC236}">
                <a16:creationId xmlns:a16="http://schemas.microsoft.com/office/drawing/2014/main" id="{01492663-A0F8-473D-A7B7-7AF62FF33050}"/>
              </a:ext>
            </a:extLst>
          </p:cNvPr>
          <p:cNvSpPr>
            <a:spLocks noGrp="1"/>
          </p:cNvSpPr>
          <p:nvPr>
            <p:ph type="pic" sz="quarter" idx="11"/>
          </p:nvPr>
        </p:nvSpPr>
        <p:spPr>
          <a:xfrm>
            <a:off x="616705" y="1909412"/>
            <a:ext cx="2122601" cy="3039177"/>
          </a:xfrm>
          <a:custGeom>
            <a:avLst/>
            <a:gdLst>
              <a:gd name="connsiteX0" fmla="*/ 122771 w 2122601"/>
              <a:gd name="connsiteY0" fmla="*/ 0 h 3039177"/>
              <a:gd name="connsiteX1" fmla="*/ 1999830 w 2122601"/>
              <a:gd name="connsiteY1" fmla="*/ 0 h 3039177"/>
              <a:gd name="connsiteX2" fmla="*/ 2122601 w 2122601"/>
              <a:gd name="connsiteY2" fmla="*/ 122771 h 3039177"/>
              <a:gd name="connsiteX3" fmla="*/ 2122601 w 2122601"/>
              <a:gd name="connsiteY3" fmla="*/ 2916406 h 3039177"/>
              <a:gd name="connsiteX4" fmla="*/ 1999830 w 2122601"/>
              <a:gd name="connsiteY4" fmla="*/ 3039177 h 3039177"/>
              <a:gd name="connsiteX5" fmla="*/ 122771 w 2122601"/>
              <a:gd name="connsiteY5" fmla="*/ 3039177 h 3039177"/>
              <a:gd name="connsiteX6" fmla="*/ 0 w 2122601"/>
              <a:gd name="connsiteY6" fmla="*/ 2916406 h 3039177"/>
              <a:gd name="connsiteX7" fmla="*/ 0 w 2122601"/>
              <a:gd name="connsiteY7" fmla="*/ 122771 h 3039177"/>
              <a:gd name="connsiteX8" fmla="*/ 122771 w 2122601"/>
              <a:gd name="connsiteY8" fmla="*/ 0 h 303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2601" h="3039177">
                <a:moveTo>
                  <a:pt x="122771" y="0"/>
                </a:moveTo>
                <a:lnTo>
                  <a:pt x="1999830" y="0"/>
                </a:lnTo>
                <a:cubicBezTo>
                  <a:pt x="2067635" y="0"/>
                  <a:pt x="2122601" y="54966"/>
                  <a:pt x="2122601" y="122771"/>
                </a:cubicBezTo>
                <a:lnTo>
                  <a:pt x="2122601" y="2916406"/>
                </a:lnTo>
                <a:cubicBezTo>
                  <a:pt x="2122601" y="2984211"/>
                  <a:pt x="2067635" y="3039177"/>
                  <a:pt x="1999830" y="3039177"/>
                </a:cubicBezTo>
                <a:lnTo>
                  <a:pt x="122771" y="3039177"/>
                </a:lnTo>
                <a:cubicBezTo>
                  <a:pt x="54966" y="3039177"/>
                  <a:pt x="0" y="2984211"/>
                  <a:pt x="0" y="2916406"/>
                </a:cubicBezTo>
                <a:lnTo>
                  <a:pt x="0" y="122771"/>
                </a:lnTo>
                <a:cubicBezTo>
                  <a:pt x="0" y="54966"/>
                  <a:pt x="54966" y="0"/>
                  <a:pt x="122771"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D80512BE-7626-E84F-5395-5ADBC5B6D3D0}"/>
              </a:ext>
            </a:extLst>
          </p:cNvPr>
          <p:cNvSpPr>
            <a:spLocks noGrp="1"/>
          </p:cNvSpPr>
          <p:nvPr>
            <p:ph type="pic" sz="quarter" idx="10"/>
          </p:nvPr>
        </p:nvSpPr>
        <p:spPr>
          <a:xfrm>
            <a:off x="-1592522" y="1909412"/>
            <a:ext cx="2122601" cy="3039177"/>
          </a:xfrm>
          <a:custGeom>
            <a:avLst/>
            <a:gdLst>
              <a:gd name="connsiteX0" fmla="*/ 122771 w 2122601"/>
              <a:gd name="connsiteY0" fmla="*/ 0 h 3039177"/>
              <a:gd name="connsiteX1" fmla="*/ 1999830 w 2122601"/>
              <a:gd name="connsiteY1" fmla="*/ 0 h 3039177"/>
              <a:gd name="connsiteX2" fmla="*/ 2122601 w 2122601"/>
              <a:gd name="connsiteY2" fmla="*/ 122771 h 3039177"/>
              <a:gd name="connsiteX3" fmla="*/ 2122601 w 2122601"/>
              <a:gd name="connsiteY3" fmla="*/ 2916406 h 3039177"/>
              <a:gd name="connsiteX4" fmla="*/ 1999830 w 2122601"/>
              <a:gd name="connsiteY4" fmla="*/ 3039177 h 3039177"/>
              <a:gd name="connsiteX5" fmla="*/ 122771 w 2122601"/>
              <a:gd name="connsiteY5" fmla="*/ 3039177 h 3039177"/>
              <a:gd name="connsiteX6" fmla="*/ 0 w 2122601"/>
              <a:gd name="connsiteY6" fmla="*/ 2916406 h 3039177"/>
              <a:gd name="connsiteX7" fmla="*/ 0 w 2122601"/>
              <a:gd name="connsiteY7" fmla="*/ 122771 h 3039177"/>
              <a:gd name="connsiteX8" fmla="*/ 122771 w 2122601"/>
              <a:gd name="connsiteY8" fmla="*/ 0 h 303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2601" h="3039177">
                <a:moveTo>
                  <a:pt x="122771" y="0"/>
                </a:moveTo>
                <a:lnTo>
                  <a:pt x="1999830" y="0"/>
                </a:lnTo>
                <a:cubicBezTo>
                  <a:pt x="2067635" y="0"/>
                  <a:pt x="2122601" y="54966"/>
                  <a:pt x="2122601" y="122771"/>
                </a:cubicBezTo>
                <a:lnTo>
                  <a:pt x="2122601" y="2916406"/>
                </a:lnTo>
                <a:cubicBezTo>
                  <a:pt x="2122601" y="2984211"/>
                  <a:pt x="2067635" y="3039177"/>
                  <a:pt x="1999830" y="3039177"/>
                </a:cubicBezTo>
                <a:lnTo>
                  <a:pt x="122771" y="3039177"/>
                </a:lnTo>
                <a:cubicBezTo>
                  <a:pt x="54966" y="3039177"/>
                  <a:pt x="0" y="2984211"/>
                  <a:pt x="0" y="2916406"/>
                </a:cubicBezTo>
                <a:lnTo>
                  <a:pt x="0" y="122771"/>
                </a:lnTo>
                <a:cubicBezTo>
                  <a:pt x="0" y="54966"/>
                  <a:pt x="54966" y="0"/>
                  <a:pt x="122771" y="0"/>
                </a:cubicBezTo>
                <a:close/>
              </a:path>
            </a:pathLst>
          </a:custGeom>
        </p:spPr>
        <p:txBody>
          <a:bodyPr wrap="square">
            <a:noAutofit/>
          </a:bodyPr>
          <a:lstStyle/>
          <a:p>
            <a:endParaRPr lang="en-IN"/>
          </a:p>
        </p:txBody>
      </p:sp>
    </p:spTree>
    <p:extLst>
      <p:ext uri="{BB962C8B-B14F-4D97-AF65-F5344CB8AC3E}">
        <p14:creationId xmlns:p14="http://schemas.microsoft.com/office/powerpoint/2010/main" val="651269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F5984FC-9CA3-6A89-DCE7-F85379BCF74F}"/>
              </a:ext>
            </a:extLst>
          </p:cNvPr>
          <p:cNvSpPr>
            <a:spLocks noGrp="1"/>
          </p:cNvSpPr>
          <p:nvPr>
            <p:ph type="pic" sz="quarter" idx="10"/>
          </p:nvPr>
        </p:nvSpPr>
        <p:spPr>
          <a:xfrm rot="19954812">
            <a:off x="8316757" y="1352678"/>
            <a:ext cx="3343405" cy="6635427"/>
          </a:xfrm>
          <a:custGeom>
            <a:avLst/>
            <a:gdLst>
              <a:gd name="connsiteX0" fmla="*/ 3103007 w 3343405"/>
              <a:gd name="connsiteY0" fmla="*/ 92619 h 6635427"/>
              <a:gd name="connsiteX1" fmla="*/ 3343297 w 3343405"/>
              <a:gd name="connsiteY1" fmla="*/ 474182 h 6635427"/>
              <a:gd name="connsiteX2" fmla="*/ 3206625 w 3343405"/>
              <a:gd name="connsiteY2" fmla="*/ 6237289 h 6635427"/>
              <a:gd name="connsiteX3" fmla="*/ 2789265 w 3343405"/>
              <a:gd name="connsiteY3" fmla="*/ 6635311 h 6635427"/>
              <a:gd name="connsiteX4" fmla="*/ 398139 w 3343405"/>
              <a:gd name="connsiteY4" fmla="*/ 6578606 h 6635427"/>
              <a:gd name="connsiteX5" fmla="*/ 117 w 3343405"/>
              <a:gd name="connsiteY5" fmla="*/ 6161246 h 6635427"/>
              <a:gd name="connsiteX6" fmla="*/ 136788 w 3343405"/>
              <a:gd name="connsiteY6" fmla="*/ 398140 h 6635427"/>
              <a:gd name="connsiteX7" fmla="*/ 554148 w 3343405"/>
              <a:gd name="connsiteY7" fmla="*/ 117 h 6635427"/>
              <a:gd name="connsiteX8" fmla="*/ 819919 w 3343405"/>
              <a:gd name="connsiteY8" fmla="*/ 6419 h 6635427"/>
              <a:gd name="connsiteX9" fmla="*/ 909111 w 3343405"/>
              <a:gd name="connsiteY9" fmla="*/ 83090 h 6635427"/>
              <a:gd name="connsiteX10" fmla="*/ 914659 w 3343405"/>
              <a:gd name="connsiteY10" fmla="*/ 114709 h 6635427"/>
              <a:gd name="connsiteX11" fmla="*/ 1099013 w 3343405"/>
              <a:gd name="connsiteY11" fmla="*/ 273270 h 6635427"/>
              <a:gd name="connsiteX12" fmla="*/ 2387260 w 3343405"/>
              <a:gd name="connsiteY12" fmla="*/ 303821 h 6635427"/>
              <a:gd name="connsiteX13" fmla="*/ 2578924 w 3343405"/>
              <a:gd name="connsiteY13" fmla="*/ 154177 h 6635427"/>
              <a:gd name="connsiteX14" fmla="*/ 2585965 w 3343405"/>
              <a:gd name="connsiteY14" fmla="*/ 122856 h 6635427"/>
              <a:gd name="connsiteX15" fmla="*/ 2678691 w 3343405"/>
              <a:gd name="connsiteY15" fmla="*/ 50501 h 6635427"/>
              <a:gd name="connsiteX16" fmla="*/ 2945071 w 3343405"/>
              <a:gd name="connsiteY16" fmla="*/ 56818 h 6635427"/>
              <a:gd name="connsiteX17" fmla="*/ 3103007 w 3343405"/>
              <a:gd name="connsiteY17" fmla="*/ 92619 h 663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3405" h="6635427">
                <a:moveTo>
                  <a:pt x="3103007" y="92619"/>
                </a:moveTo>
                <a:cubicBezTo>
                  <a:pt x="3247876" y="157980"/>
                  <a:pt x="3347149" y="305305"/>
                  <a:pt x="3343297" y="474182"/>
                </a:cubicBezTo>
                <a:lnTo>
                  <a:pt x="3206625" y="6237289"/>
                </a:lnTo>
                <a:cubicBezTo>
                  <a:pt x="3201285" y="6462452"/>
                  <a:pt x="3014428" y="6640651"/>
                  <a:pt x="2789265" y="6635311"/>
                </a:cubicBezTo>
                <a:lnTo>
                  <a:pt x="398139" y="6578606"/>
                </a:lnTo>
                <a:cubicBezTo>
                  <a:pt x="172974" y="6573266"/>
                  <a:pt x="-5224" y="6386410"/>
                  <a:pt x="117" y="6161246"/>
                </a:cubicBezTo>
                <a:lnTo>
                  <a:pt x="136788" y="398140"/>
                </a:lnTo>
                <a:cubicBezTo>
                  <a:pt x="142128" y="172975"/>
                  <a:pt x="328983" y="-5223"/>
                  <a:pt x="554148" y="117"/>
                </a:cubicBezTo>
                <a:lnTo>
                  <a:pt x="819919" y="6419"/>
                </a:lnTo>
                <a:cubicBezTo>
                  <a:pt x="864180" y="7469"/>
                  <a:pt x="901406" y="39636"/>
                  <a:pt x="909111" y="83090"/>
                </a:cubicBezTo>
                <a:lnTo>
                  <a:pt x="914659" y="114709"/>
                </a:lnTo>
                <a:cubicBezTo>
                  <a:pt x="930402" y="204671"/>
                  <a:pt x="1007648" y="271104"/>
                  <a:pt x="1099013" y="273270"/>
                </a:cubicBezTo>
                <a:lnTo>
                  <a:pt x="2387260" y="303821"/>
                </a:lnTo>
                <a:cubicBezTo>
                  <a:pt x="2478625" y="305988"/>
                  <a:pt x="2558934" y="243291"/>
                  <a:pt x="2578924" y="154177"/>
                </a:cubicBezTo>
                <a:lnTo>
                  <a:pt x="2585965" y="122856"/>
                </a:lnTo>
                <a:cubicBezTo>
                  <a:pt x="2595720" y="79817"/>
                  <a:pt x="2634429" y="49451"/>
                  <a:pt x="2678691" y="50501"/>
                </a:cubicBezTo>
                <a:lnTo>
                  <a:pt x="2945071" y="56818"/>
                </a:lnTo>
                <a:cubicBezTo>
                  <a:pt x="3001362" y="58153"/>
                  <a:pt x="3054717" y="70832"/>
                  <a:pt x="3103007" y="92619"/>
                </a:cubicBezTo>
                <a:close/>
              </a:path>
            </a:pathLst>
          </a:custGeom>
        </p:spPr>
        <p:txBody>
          <a:bodyPr wrap="square">
            <a:noAutofit/>
          </a:bodyPr>
          <a:lstStyle/>
          <a:p>
            <a:endParaRPr lang="en-IN"/>
          </a:p>
        </p:txBody>
      </p:sp>
    </p:spTree>
    <p:extLst>
      <p:ext uri="{BB962C8B-B14F-4D97-AF65-F5344CB8AC3E}">
        <p14:creationId xmlns:p14="http://schemas.microsoft.com/office/powerpoint/2010/main" val="1797062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19276">
              <a:srgbClr val="1E3D8B"/>
            </a:gs>
            <a:gs pos="85000">
              <a:srgbClr val="07082C"/>
            </a:gs>
            <a:gs pos="46000">
              <a:srgbClr val="152966"/>
            </a:gs>
            <a:gs pos="12000">
              <a:srgbClr val="214395"/>
            </a:gs>
          </a:gsLst>
          <a:path path="circle">
            <a:fillToRect l="50000" t="130000" r="50000" b="-30000"/>
          </a:path>
        </a:gradFill>
        <a:effectLst/>
      </p:bgPr>
    </p:bg>
    <p:spTree>
      <p:nvGrpSpPr>
        <p:cNvPr id="1" name=""/>
        <p:cNvGrpSpPr/>
        <p:nvPr/>
      </p:nvGrpSpPr>
      <p:grpSpPr>
        <a:xfrm>
          <a:off x="0" y="0"/>
          <a:ext cx="0" cy="0"/>
          <a:chOff x="0" y="0"/>
          <a:chExt cx="0" cy="0"/>
        </a:xfrm>
      </p:grpSpPr>
      <p:pic>
        <p:nvPicPr>
          <p:cNvPr id="14" name="Picture 13" descr="A screenshot of a computer screen&#10;&#10;Description automatically generated">
            <a:extLst>
              <a:ext uri="{FF2B5EF4-FFF2-40B4-BE49-F238E27FC236}">
                <a16:creationId xmlns:a16="http://schemas.microsoft.com/office/drawing/2014/main" id="{2F9D33C8-5334-0FA7-4108-41BBDB9D52A1}"/>
              </a:ext>
            </a:extLst>
          </p:cNvPr>
          <p:cNvPicPr>
            <a:picLocks noChangeAspect="1"/>
          </p:cNvPicPr>
          <p:nvPr userDrawn="1"/>
        </p:nvPicPr>
        <p:blipFill rotWithShape="1">
          <a:blip r:embed="rId13" cstate="email">
            <a:alphaModFix amt="5000"/>
            <a:extLst>
              <a:ext uri="{28A0092B-C50C-407E-A947-70E740481C1C}">
                <a14:useLocalDpi xmlns:a14="http://schemas.microsoft.com/office/drawing/2010/main"/>
              </a:ext>
            </a:extLst>
          </a:blip>
          <a:srcRect/>
          <a:stretch/>
        </p:blipFill>
        <p:spPr>
          <a:xfrm>
            <a:off x="-1" y="1"/>
            <a:ext cx="12192001" cy="6858000"/>
          </a:xfrm>
          <a:prstGeom prst="rect">
            <a:avLst/>
          </a:prstGeom>
        </p:spPr>
      </p:pic>
    </p:spTree>
    <p:extLst>
      <p:ext uri="{BB962C8B-B14F-4D97-AF65-F5344CB8AC3E}">
        <p14:creationId xmlns:p14="http://schemas.microsoft.com/office/powerpoint/2010/main" val="2002892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1.jpg"/></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87000">
              <a:srgbClr val="07082C"/>
            </a:gs>
            <a:gs pos="44000">
              <a:srgbClr val="152966"/>
            </a:gs>
            <a:gs pos="6000">
              <a:srgbClr val="214395"/>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F444D771-D8DF-5060-FFFC-8C05E34704D6}"/>
              </a:ext>
            </a:extLst>
          </p:cNvPr>
          <p:cNvGrpSpPr/>
          <p:nvPr/>
        </p:nvGrpSpPr>
        <p:grpSpPr>
          <a:xfrm>
            <a:off x="4254103" y="1616528"/>
            <a:ext cx="3683794" cy="2870200"/>
            <a:chOff x="4291012" y="1930399"/>
            <a:chExt cx="3683794" cy="2870200"/>
          </a:xfrm>
        </p:grpSpPr>
        <p:pic>
          <p:nvPicPr>
            <p:cNvPr id="26" name="Graphic 25">
              <a:extLst>
                <a:ext uri="{FF2B5EF4-FFF2-40B4-BE49-F238E27FC236}">
                  <a16:creationId xmlns:a16="http://schemas.microsoft.com/office/drawing/2014/main" id="{A0B02B4A-7DB8-6141-9978-F6AADC4385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2470" y="2773949"/>
              <a:ext cx="2943960" cy="1290050"/>
            </a:xfrm>
            <a:prstGeom prst="rect">
              <a:avLst/>
            </a:prstGeom>
          </p:spPr>
        </p:pic>
        <p:pic>
          <p:nvPicPr>
            <p:cNvPr id="30" name="Picture 29" descr="A blue circle in the dark&#10;&#10;Description automatically generated">
              <a:extLst>
                <a:ext uri="{FF2B5EF4-FFF2-40B4-BE49-F238E27FC236}">
                  <a16:creationId xmlns:a16="http://schemas.microsoft.com/office/drawing/2014/main" id="{536B7338-D580-F8A2-F420-1BE1287A6BC3}"/>
                </a:ext>
              </a:extLst>
            </p:cNvPr>
            <p:cNvPicPr>
              <a:picLocks noChangeAspect="1"/>
            </p:cNvPicPr>
            <p:nvPr/>
          </p:nvPicPr>
          <p:blipFill rotWithShape="1">
            <a:blip r:embed="rId4">
              <a:extLst>
                <a:ext uri="{28A0092B-C50C-407E-A947-70E740481C1C}">
                  <a14:useLocalDpi xmlns:a14="http://schemas.microsoft.com/office/drawing/2010/main" val="0"/>
                </a:ext>
              </a:extLst>
            </a:blip>
            <a:srcRect l="17619" t="9143" r="7333" b="52000"/>
            <a:stretch/>
          </p:blipFill>
          <p:spPr>
            <a:xfrm>
              <a:off x="4876573" y="1930399"/>
              <a:ext cx="2859315" cy="1480457"/>
            </a:xfrm>
            <a:prstGeom prst="rect">
              <a:avLst/>
            </a:prstGeom>
          </p:spPr>
        </p:pic>
        <p:pic>
          <p:nvPicPr>
            <p:cNvPr id="42" name="Graphic 41">
              <a:extLst>
                <a:ext uri="{FF2B5EF4-FFF2-40B4-BE49-F238E27FC236}">
                  <a16:creationId xmlns:a16="http://schemas.microsoft.com/office/drawing/2014/main" id="{FD41F603-BA30-61BB-F47E-7037959832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86184" y="3156404"/>
              <a:ext cx="527989" cy="515710"/>
            </a:xfrm>
            <a:prstGeom prst="rect">
              <a:avLst/>
            </a:prstGeom>
          </p:spPr>
        </p:pic>
        <p:pic>
          <p:nvPicPr>
            <p:cNvPr id="44" name="Graphic 43">
              <a:extLst>
                <a:ext uri="{FF2B5EF4-FFF2-40B4-BE49-F238E27FC236}">
                  <a16:creationId xmlns:a16="http://schemas.microsoft.com/office/drawing/2014/main" id="{40047AC6-4932-FACB-2371-F406A835C9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91012" y="3933824"/>
              <a:ext cx="3683794" cy="866775"/>
            </a:xfrm>
            <a:prstGeom prst="rect">
              <a:avLst/>
            </a:prstGeom>
          </p:spPr>
        </p:pic>
      </p:grpSp>
      <p:sp>
        <p:nvSpPr>
          <p:cNvPr id="2" name="TextBox 1">
            <a:extLst>
              <a:ext uri="{FF2B5EF4-FFF2-40B4-BE49-F238E27FC236}">
                <a16:creationId xmlns:a16="http://schemas.microsoft.com/office/drawing/2014/main" id="{E1B62E4F-1F76-4A85-26C5-6285ED4C0234}"/>
              </a:ext>
            </a:extLst>
          </p:cNvPr>
          <p:cNvSpPr txBox="1"/>
          <p:nvPr/>
        </p:nvSpPr>
        <p:spPr>
          <a:xfrm>
            <a:off x="9144000" y="5182969"/>
            <a:ext cx="2505075" cy="1015663"/>
          </a:xfrm>
          <a:prstGeom prst="rect">
            <a:avLst/>
          </a:prstGeom>
          <a:noFill/>
        </p:spPr>
        <p:txBody>
          <a:bodyPr wrap="square" rtlCol="0">
            <a:spAutoFit/>
          </a:bodyPr>
          <a:lstStyle/>
          <a:p>
            <a:r>
              <a:rPr lang="en-US" sz="2000" dirty="0">
                <a:solidFill>
                  <a:schemeClr val="bg1"/>
                </a:solidFill>
              </a:rPr>
              <a:t>Danish Ahmad</a:t>
            </a:r>
            <a:br>
              <a:rPr lang="en-US" sz="2000" dirty="0">
                <a:solidFill>
                  <a:schemeClr val="bg1"/>
                </a:solidFill>
              </a:rPr>
            </a:br>
            <a:r>
              <a:rPr lang="en-US" sz="2000" dirty="0">
                <a:solidFill>
                  <a:schemeClr val="bg1"/>
                </a:solidFill>
              </a:rPr>
              <a:t>AP22110010234</a:t>
            </a:r>
            <a:br>
              <a:rPr lang="en-US" sz="2000" dirty="0">
                <a:solidFill>
                  <a:schemeClr val="bg1"/>
                </a:solidFill>
              </a:rPr>
            </a:br>
            <a:r>
              <a:rPr lang="en-US" sz="2000" dirty="0">
                <a:solidFill>
                  <a:schemeClr val="bg1"/>
                </a:solidFill>
              </a:rPr>
              <a:t>CSE - L</a:t>
            </a:r>
          </a:p>
        </p:txBody>
      </p:sp>
    </p:spTree>
    <p:extLst>
      <p:ext uri="{BB962C8B-B14F-4D97-AF65-F5344CB8AC3E}">
        <p14:creationId xmlns:p14="http://schemas.microsoft.com/office/powerpoint/2010/main" val="3353770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oup of people sitting at a table&#10;&#10;Description automatically generated">
            <a:extLst>
              <a:ext uri="{FF2B5EF4-FFF2-40B4-BE49-F238E27FC236}">
                <a16:creationId xmlns:a16="http://schemas.microsoft.com/office/drawing/2014/main" id="{7F008C2C-1DA5-C241-FCCB-AABFB3999F34}"/>
              </a:ext>
            </a:extLst>
          </p:cNvPr>
          <p:cNvPicPr>
            <a:picLocks noGrp="1" noChangeAspect="1"/>
          </p:cNvPicPr>
          <p:nvPr>
            <p:ph type="pic" sz="quarter" idx="10"/>
          </p:nvPr>
        </p:nvPicPr>
        <p:blipFill>
          <a:blip r:embed="rId2">
            <a:alphaModFix amt="26000"/>
            <a:extLst>
              <a:ext uri="{28A0092B-C50C-407E-A947-70E740481C1C}">
                <a14:useLocalDpi xmlns:a14="http://schemas.microsoft.com/office/drawing/2010/main" val="0"/>
              </a:ext>
            </a:extLst>
          </a:blip>
          <a:srcRect t="21389" b="21389"/>
          <a:stretch/>
        </p:blipFill>
        <p:spPr/>
      </p:pic>
      <p:sp>
        <p:nvSpPr>
          <p:cNvPr id="42" name="TextBox 41">
            <a:extLst>
              <a:ext uri="{FF2B5EF4-FFF2-40B4-BE49-F238E27FC236}">
                <a16:creationId xmlns:a16="http://schemas.microsoft.com/office/drawing/2014/main" id="{E1E14C9F-9E87-62E0-F493-7177B3B8398D}"/>
              </a:ext>
            </a:extLst>
          </p:cNvPr>
          <p:cNvSpPr txBox="1"/>
          <p:nvPr/>
        </p:nvSpPr>
        <p:spPr>
          <a:xfrm>
            <a:off x="407987" y="567809"/>
            <a:ext cx="5221288" cy="646331"/>
          </a:xfrm>
          <a:prstGeom prst="rect">
            <a:avLst/>
          </a:prstGeom>
          <a:noFill/>
        </p:spPr>
        <p:txBody>
          <a:bodyPr wrap="square">
            <a:spAutoFit/>
          </a:bodyPr>
          <a:lstStyle/>
          <a:p>
            <a:r>
              <a:rPr lang="en-IN" sz="3600" b="1" i="0" dirty="0">
                <a:solidFill>
                  <a:srgbClr val="F9F9F9"/>
                </a:solidFill>
                <a:effectLst/>
                <a:latin typeface="Nunito" pitchFamily="2" charset="0"/>
              </a:rPr>
              <a:t>Modelling Strategy</a:t>
            </a:r>
            <a:endParaRPr lang="en-IN" sz="3600" dirty="0">
              <a:latin typeface="Nunito" pitchFamily="2" charset="0"/>
            </a:endParaRPr>
          </a:p>
        </p:txBody>
      </p:sp>
      <p:sp>
        <p:nvSpPr>
          <p:cNvPr id="44" name="TextBox 43">
            <a:extLst>
              <a:ext uri="{FF2B5EF4-FFF2-40B4-BE49-F238E27FC236}">
                <a16:creationId xmlns:a16="http://schemas.microsoft.com/office/drawing/2014/main" id="{BB0D213D-BC93-A2F9-B0C6-4B9D73C0EB03}"/>
              </a:ext>
            </a:extLst>
          </p:cNvPr>
          <p:cNvSpPr txBox="1"/>
          <p:nvPr/>
        </p:nvSpPr>
        <p:spPr>
          <a:xfrm>
            <a:off x="407987" y="1307052"/>
            <a:ext cx="10212387" cy="2281394"/>
          </a:xfrm>
          <a:prstGeom prst="rect">
            <a:avLst/>
          </a:prstGeom>
          <a:noFill/>
        </p:spPr>
        <p:txBody>
          <a:bodyPr wrap="square">
            <a:spAutoFit/>
          </a:bodyPr>
          <a:lstStyle/>
          <a:p>
            <a:pPr>
              <a:lnSpc>
                <a:spcPct val="150000"/>
              </a:lnSpc>
            </a:pPr>
            <a:r>
              <a:rPr lang="en-US" sz="1400" dirty="0">
                <a:solidFill>
                  <a:schemeClr val="bg1"/>
                </a:solidFill>
                <a:effectLst/>
                <a:latin typeface="Nunito" pitchFamily="2" charset="0"/>
              </a:rPr>
              <a:t>Due to the diversity in user engagement levels, the recommendation system was designed to use two distinct modeling approaches to effectively cater to different user segments:</a:t>
            </a:r>
          </a:p>
          <a:p>
            <a:pPr>
              <a:lnSpc>
                <a:spcPct val="150000"/>
              </a:lnSpc>
            </a:pPr>
            <a:endParaRPr lang="en-US" sz="1200" dirty="0">
              <a:solidFill>
                <a:schemeClr val="bg1"/>
              </a:solidFill>
              <a:latin typeface="Nunito" pitchFamily="2" charset="0"/>
            </a:endParaRPr>
          </a:p>
          <a:p>
            <a:pPr marL="228600" indent="-228600">
              <a:lnSpc>
                <a:spcPct val="150000"/>
              </a:lnSpc>
              <a:buFont typeface="+mj-lt"/>
              <a:buAutoNum type="arabicPeriod"/>
            </a:pPr>
            <a:r>
              <a:rPr lang="en-IN" sz="1400" dirty="0">
                <a:solidFill>
                  <a:schemeClr val="bg1"/>
                </a:solidFill>
                <a:latin typeface="Nunito" pitchFamily="2" charset="0"/>
              </a:rPr>
              <a:t>Rare Users: </a:t>
            </a:r>
            <a:r>
              <a:rPr lang="en-US" sz="1400" dirty="0">
                <a:solidFill>
                  <a:schemeClr val="bg1"/>
                </a:solidFill>
                <a:latin typeface="Nunito" pitchFamily="2" charset="0"/>
              </a:rPr>
              <a:t>For users with limited watch history, a heuristics-based model was developed. This model recommended top movies by calculating the watch time-to-duration ratio as a proxy for user interest. The system assumed that a higher watch percentage indicated stronger user interest, providing recommendations based on overall viewership patterns. This simple, effective approach formed the core of the recommendation system and contributed to 95% of the final score</a:t>
            </a:r>
            <a:endParaRPr lang="en-IN" sz="1400" dirty="0">
              <a:solidFill>
                <a:schemeClr val="bg1"/>
              </a:solidFill>
              <a:latin typeface="Nunito" pitchFamily="2" charset="0"/>
            </a:endParaRPr>
          </a:p>
        </p:txBody>
      </p:sp>
      <p:pic>
        <p:nvPicPr>
          <p:cNvPr id="9" name="Picture Placeholder 8" descr="A movie poster with a group of people&#10;&#10;Description automatically generated">
            <a:extLst>
              <a:ext uri="{FF2B5EF4-FFF2-40B4-BE49-F238E27FC236}">
                <a16:creationId xmlns:a16="http://schemas.microsoft.com/office/drawing/2014/main" id="{E448EE04-D3EE-185E-3538-3110C5B335FD}"/>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a:xfrm>
            <a:off x="6341034" y="3932855"/>
            <a:ext cx="2138832" cy="2916590"/>
          </a:xfrm>
        </p:spPr>
      </p:pic>
      <p:pic>
        <p:nvPicPr>
          <p:cNvPr id="16" name="Picture Placeholder 15" descr="A person smiling with text overlay&#10;&#10;Description automatically generated">
            <a:extLst>
              <a:ext uri="{FF2B5EF4-FFF2-40B4-BE49-F238E27FC236}">
                <a16:creationId xmlns:a16="http://schemas.microsoft.com/office/drawing/2014/main" id="{9494C6E2-A692-51FD-1817-4332FE923A50}"/>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a:stretch>
            <a:fillRect/>
          </a:stretch>
        </p:blipFill>
        <p:spPr>
          <a:xfrm>
            <a:off x="8969934" y="3932855"/>
            <a:ext cx="2138832" cy="2916590"/>
          </a:xfrm>
        </p:spPr>
      </p:pic>
      <p:pic>
        <p:nvPicPr>
          <p:cNvPr id="28" name="Picture Placeholder 27" descr="A group of people reading a newspaper&#10;&#10;Description automatically generated">
            <a:extLst>
              <a:ext uri="{FF2B5EF4-FFF2-40B4-BE49-F238E27FC236}">
                <a16:creationId xmlns:a16="http://schemas.microsoft.com/office/drawing/2014/main" id="{157B5B53-AA28-D51C-9784-7AF0790EDEA1}"/>
              </a:ext>
            </a:extLst>
          </p:cNvPr>
          <p:cNvPicPr>
            <a:picLocks noGrp="1" noChangeAspect="1"/>
          </p:cNvPicPr>
          <p:nvPr>
            <p:ph type="pic" sz="quarter" idx="11"/>
          </p:nvPr>
        </p:nvPicPr>
        <p:blipFill>
          <a:blip r:embed="rId5" cstate="screen">
            <a:extLst>
              <a:ext uri="{28A0092B-C50C-407E-A947-70E740481C1C}">
                <a14:useLocalDpi xmlns:a14="http://schemas.microsoft.com/office/drawing/2010/main"/>
              </a:ext>
            </a:extLst>
          </a:blip>
          <a:srcRect/>
          <a:stretch>
            <a:fillRect/>
          </a:stretch>
        </p:blipFill>
        <p:spPr>
          <a:xfrm>
            <a:off x="1073709" y="3932855"/>
            <a:ext cx="2138832" cy="2916590"/>
          </a:xfrm>
        </p:spPr>
      </p:pic>
      <p:pic>
        <p:nvPicPr>
          <p:cNvPr id="26" name="Picture Placeholder 25" descr="A group of women in clothing&#10;&#10;Description automatically generated">
            <a:extLst>
              <a:ext uri="{FF2B5EF4-FFF2-40B4-BE49-F238E27FC236}">
                <a16:creationId xmlns:a16="http://schemas.microsoft.com/office/drawing/2014/main" id="{E63E299C-8E98-4CD6-3275-8F6F49FCFAD8}"/>
              </a:ext>
            </a:extLst>
          </p:cNvPr>
          <p:cNvPicPr>
            <a:picLocks noGrp="1" noChangeAspect="1"/>
          </p:cNvPicPr>
          <p:nvPr>
            <p:ph type="pic" sz="quarter" idx="12"/>
          </p:nvPr>
        </p:nvPicPr>
        <p:blipFill>
          <a:blip r:embed="rId6" cstate="screen">
            <a:extLst>
              <a:ext uri="{28A0092B-C50C-407E-A947-70E740481C1C}">
                <a14:useLocalDpi xmlns:a14="http://schemas.microsoft.com/office/drawing/2010/main"/>
              </a:ext>
            </a:extLst>
          </a:blip>
          <a:srcRect/>
          <a:stretch>
            <a:fillRect/>
          </a:stretch>
        </p:blipFill>
        <p:spPr>
          <a:xfrm>
            <a:off x="3702609" y="3932855"/>
            <a:ext cx="2138832" cy="2916590"/>
          </a:xfrm>
        </p:spPr>
      </p:pic>
    </p:spTree>
    <p:extLst>
      <p:ext uri="{BB962C8B-B14F-4D97-AF65-F5344CB8AC3E}">
        <p14:creationId xmlns:p14="http://schemas.microsoft.com/office/powerpoint/2010/main" val="1087681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4BA00-F625-2E91-3E2F-8C2B0263F88A}"/>
            </a:ext>
          </a:extLst>
        </p:cNvPr>
        <p:cNvGrpSpPr/>
        <p:nvPr/>
      </p:nvGrpSpPr>
      <p:grpSpPr>
        <a:xfrm>
          <a:off x="0" y="0"/>
          <a:ext cx="0" cy="0"/>
          <a:chOff x="0" y="0"/>
          <a:chExt cx="0" cy="0"/>
        </a:xfrm>
      </p:grpSpPr>
      <p:pic>
        <p:nvPicPr>
          <p:cNvPr id="10" name="Picture Placeholder 9" descr="A group of people sitting at a table&#10;&#10;Description automatically generated">
            <a:extLst>
              <a:ext uri="{FF2B5EF4-FFF2-40B4-BE49-F238E27FC236}">
                <a16:creationId xmlns:a16="http://schemas.microsoft.com/office/drawing/2014/main" id="{D723A503-33A3-7209-A8CD-B1DABBE21C0A}"/>
              </a:ext>
            </a:extLst>
          </p:cNvPr>
          <p:cNvPicPr>
            <a:picLocks noGrp="1" noChangeAspect="1"/>
          </p:cNvPicPr>
          <p:nvPr>
            <p:ph type="pic" sz="quarter" idx="10"/>
          </p:nvPr>
        </p:nvPicPr>
        <p:blipFill>
          <a:blip r:embed="rId2">
            <a:alphaModFix amt="26000"/>
            <a:extLst>
              <a:ext uri="{28A0092B-C50C-407E-A947-70E740481C1C}">
                <a14:useLocalDpi xmlns:a14="http://schemas.microsoft.com/office/drawing/2010/main" val="0"/>
              </a:ext>
            </a:extLst>
          </a:blip>
          <a:srcRect t="21389" b="21389"/>
          <a:stretch/>
        </p:blipFill>
        <p:spPr/>
      </p:pic>
      <p:sp>
        <p:nvSpPr>
          <p:cNvPr id="42" name="TextBox 41">
            <a:extLst>
              <a:ext uri="{FF2B5EF4-FFF2-40B4-BE49-F238E27FC236}">
                <a16:creationId xmlns:a16="http://schemas.microsoft.com/office/drawing/2014/main" id="{07DC2084-4135-4ECD-3A03-237DE150B449}"/>
              </a:ext>
            </a:extLst>
          </p:cNvPr>
          <p:cNvSpPr txBox="1"/>
          <p:nvPr/>
        </p:nvSpPr>
        <p:spPr>
          <a:xfrm>
            <a:off x="407987" y="567809"/>
            <a:ext cx="5221288" cy="646331"/>
          </a:xfrm>
          <a:prstGeom prst="rect">
            <a:avLst/>
          </a:prstGeom>
          <a:noFill/>
        </p:spPr>
        <p:txBody>
          <a:bodyPr wrap="square">
            <a:spAutoFit/>
          </a:bodyPr>
          <a:lstStyle/>
          <a:p>
            <a:r>
              <a:rPr lang="en-IN" sz="3600" b="1" i="0" dirty="0">
                <a:solidFill>
                  <a:srgbClr val="F9F9F9"/>
                </a:solidFill>
                <a:effectLst/>
                <a:latin typeface="Nunito" pitchFamily="2" charset="0"/>
              </a:rPr>
              <a:t>Modelling Strategy</a:t>
            </a:r>
            <a:endParaRPr lang="en-IN" sz="3600" dirty="0">
              <a:latin typeface="Nunito" pitchFamily="2" charset="0"/>
            </a:endParaRPr>
          </a:p>
        </p:txBody>
      </p:sp>
      <p:sp>
        <p:nvSpPr>
          <p:cNvPr id="44" name="TextBox 43">
            <a:extLst>
              <a:ext uri="{FF2B5EF4-FFF2-40B4-BE49-F238E27FC236}">
                <a16:creationId xmlns:a16="http://schemas.microsoft.com/office/drawing/2014/main" id="{1016071A-B1A3-EC7F-6E97-C9FFE903F8CE}"/>
              </a:ext>
            </a:extLst>
          </p:cNvPr>
          <p:cNvSpPr txBox="1"/>
          <p:nvPr/>
        </p:nvSpPr>
        <p:spPr>
          <a:xfrm>
            <a:off x="407987" y="1307052"/>
            <a:ext cx="10212387" cy="1681229"/>
          </a:xfrm>
          <a:prstGeom prst="rect">
            <a:avLst/>
          </a:prstGeom>
          <a:noFill/>
        </p:spPr>
        <p:txBody>
          <a:bodyPr wrap="square">
            <a:spAutoFit/>
          </a:bodyPr>
          <a:lstStyle/>
          <a:p>
            <a:pPr marL="228600" indent="-228600">
              <a:lnSpc>
                <a:spcPct val="150000"/>
              </a:lnSpc>
              <a:buFont typeface="+mj-lt"/>
              <a:buAutoNum type="arabicPeriod" startAt="2"/>
            </a:pPr>
            <a:r>
              <a:rPr lang="en-IN" sz="1400" dirty="0">
                <a:solidFill>
                  <a:schemeClr val="bg1"/>
                </a:solidFill>
                <a:latin typeface="Nunito" pitchFamily="2" charset="0"/>
              </a:rPr>
              <a:t>Non-Rare Users: </a:t>
            </a:r>
            <a:r>
              <a:rPr lang="en-US" sz="1400" dirty="0">
                <a:solidFill>
                  <a:schemeClr val="bg1"/>
                </a:solidFill>
                <a:latin typeface="Nunito" pitchFamily="2" charset="0"/>
              </a:rPr>
              <a:t>For users with a significant watch history, a collaborative filtering (CF) model was developed using </a:t>
            </a:r>
            <a:r>
              <a:rPr lang="en-US" sz="1400" dirty="0" err="1">
                <a:solidFill>
                  <a:schemeClr val="bg1"/>
                </a:solidFill>
                <a:latin typeface="Nunito" pitchFamily="2" charset="0"/>
              </a:rPr>
              <a:t>Keras</a:t>
            </a:r>
            <a:r>
              <a:rPr lang="en-US" sz="1400" dirty="0">
                <a:solidFill>
                  <a:schemeClr val="bg1"/>
                </a:solidFill>
                <a:latin typeface="Nunito" pitchFamily="2" charset="0"/>
              </a:rPr>
              <a:t> and TensorFlow. This model generated embedding vectors for users and movies to capture complex behavioral patterns. To further enhance personalization, the model incorporated features like genre and language to match users’ specific tastes with relevant content. The collaborative filtering approach was especially effective for identifying content preferences among engaged users.</a:t>
            </a:r>
            <a:endParaRPr lang="en-IN" sz="1400" dirty="0">
              <a:solidFill>
                <a:schemeClr val="bg1"/>
              </a:solidFill>
              <a:latin typeface="Nunito" pitchFamily="2" charset="0"/>
            </a:endParaRPr>
          </a:p>
        </p:txBody>
      </p:sp>
      <p:pic>
        <p:nvPicPr>
          <p:cNvPr id="9" name="Picture Placeholder 8" descr="A movie poster with a group of people&#10;&#10;Description automatically generated">
            <a:extLst>
              <a:ext uri="{FF2B5EF4-FFF2-40B4-BE49-F238E27FC236}">
                <a16:creationId xmlns:a16="http://schemas.microsoft.com/office/drawing/2014/main" id="{2A060377-3B91-6434-F65A-F067FBCEE8DA}"/>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a:xfrm>
            <a:off x="6341034" y="3685205"/>
            <a:ext cx="2138832" cy="2916590"/>
          </a:xfrm>
        </p:spPr>
      </p:pic>
      <p:pic>
        <p:nvPicPr>
          <p:cNvPr id="16" name="Picture Placeholder 15" descr="A person smiling with text overlay&#10;&#10;Description automatically generated">
            <a:extLst>
              <a:ext uri="{FF2B5EF4-FFF2-40B4-BE49-F238E27FC236}">
                <a16:creationId xmlns:a16="http://schemas.microsoft.com/office/drawing/2014/main" id="{F2622868-7FB7-2620-FF9D-EA6F206E0CDF}"/>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a:stretch>
            <a:fillRect/>
          </a:stretch>
        </p:blipFill>
        <p:spPr>
          <a:xfrm>
            <a:off x="8969934" y="3685205"/>
            <a:ext cx="2138832" cy="2916590"/>
          </a:xfrm>
        </p:spPr>
      </p:pic>
      <p:pic>
        <p:nvPicPr>
          <p:cNvPr id="28" name="Picture Placeholder 27" descr="A group of people reading a newspaper&#10;&#10;Description automatically generated">
            <a:extLst>
              <a:ext uri="{FF2B5EF4-FFF2-40B4-BE49-F238E27FC236}">
                <a16:creationId xmlns:a16="http://schemas.microsoft.com/office/drawing/2014/main" id="{0292A016-60A9-98D0-F940-35B074F56785}"/>
              </a:ext>
            </a:extLst>
          </p:cNvPr>
          <p:cNvPicPr>
            <a:picLocks noGrp="1" noChangeAspect="1"/>
          </p:cNvPicPr>
          <p:nvPr>
            <p:ph type="pic" sz="quarter" idx="11"/>
          </p:nvPr>
        </p:nvPicPr>
        <p:blipFill>
          <a:blip r:embed="rId5" cstate="screen">
            <a:extLst>
              <a:ext uri="{28A0092B-C50C-407E-A947-70E740481C1C}">
                <a14:useLocalDpi xmlns:a14="http://schemas.microsoft.com/office/drawing/2010/main"/>
              </a:ext>
            </a:extLst>
          </a:blip>
          <a:srcRect/>
          <a:stretch>
            <a:fillRect/>
          </a:stretch>
        </p:blipFill>
        <p:spPr>
          <a:xfrm>
            <a:off x="1073709" y="3685205"/>
            <a:ext cx="2138832" cy="2916590"/>
          </a:xfrm>
        </p:spPr>
      </p:pic>
      <p:pic>
        <p:nvPicPr>
          <p:cNvPr id="26" name="Picture Placeholder 25" descr="A group of women in clothing&#10;&#10;Description automatically generated">
            <a:extLst>
              <a:ext uri="{FF2B5EF4-FFF2-40B4-BE49-F238E27FC236}">
                <a16:creationId xmlns:a16="http://schemas.microsoft.com/office/drawing/2014/main" id="{71BFA1F8-6D01-1DE8-5D45-13512B285479}"/>
              </a:ext>
            </a:extLst>
          </p:cNvPr>
          <p:cNvPicPr>
            <a:picLocks noGrp="1" noChangeAspect="1"/>
          </p:cNvPicPr>
          <p:nvPr>
            <p:ph type="pic" sz="quarter" idx="12"/>
          </p:nvPr>
        </p:nvPicPr>
        <p:blipFill>
          <a:blip r:embed="rId6" cstate="screen">
            <a:extLst>
              <a:ext uri="{28A0092B-C50C-407E-A947-70E740481C1C}">
                <a14:useLocalDpi xmlns:a14="http://schemas.microsoft.com/office/drawing/2010/main"/>
              </a:ext>
            </a:extLst>
          </a:blip>
          <a:srcRect/>
          <a:stretch>
            <a:fillRect/>
          </a:stretch>
        </p:blipFill>
        <p:spPr>
          <a:xfrm>
            <a:off x="3702609" y="3685205"/>
            <a:ext cx="2138832" cy="2916590"/>
          </a:xfrm>
        </p:spPr>
      </p:pic>
    </p:spTree>
    <p:extLst>
      <p:ext uri="{BB962C8B-B14F-4D97-AF65-F5344CB8AC3E}">
        <p14:creationId xmlns:p14="http://schemas.microsoft.com/office/powerpoint/2010/main" val="854130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78B256-45A5-7611-2F87-D688BC2F7B2B}"/>
              </a:ext>
            </a:extLst>
          </p:cNvPr>
          <p:cNvSpPr/>
          <p:nvPr/>
        </p:nvSpPr>
        <p:spPr>
          <a:xfrm>
            <a:off x="0" y="0"/>
            <a:ext cx="12192000" cy="6858000"/>
          </a:xfrm>
          <a:prstGeom prst="rect">
            <a:avLst/>
          </a:prstGeom>
          <a:gradFill>
            <a:gsLst>
              <a:gs pos="19276">
                <a:srgbClr val="1E3D8B"/>
              </a:gs>
              <a:gs pos="85000">
                <a:srgbClr val="07082C"/>
              </a:gs>
              <a:gs pos="46000">
                <a:srgbClr val="152966"/>
              </a:gs>
              <a:gs pos="12000">
                <a:srgbClr val="214395"/>
              </a:gs>
            </a:gsLst>
            <a:path path="circle">
              <a:fillToRect l="50000" t="130000" r="50000" b="-3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Picture 25" descr="A person holding an object&#10;&#10;Description automatically generated">
            <a:extLst>
              <a:ext uri="{FF2B5EF4-FFF2-40B4-BE49-F238E27FC236}">
                <a16:creationId xmlns:a16="http://schemas.microsoft.com/office/drawing/2014/main" id="{5F0C029E-DFCB-C614-4CEF-62B57E807E83}"/>
              </a:ext>
            </a:extLst>
          </p:cNvPr>
          <p:cNvPicPr>
            <a:picLocks noChangeAspect="1"/>
          </p:cNvPicPr>
          <p:nvPr/>
        </p:nvPicPr>
        <p:blipFill rotWithShape="1">
          <a:blip r:embed="rId2">
            <a:alphaModFix amt="56000"/>
            <a:extLst>
              <a:ext uri="{28A0092B-C50C-407E-A947-70E740481C1C}">
                <a14:useLocalDpi xmlns:a14="http://schemas.microsoft.com/office/drawing/2010/main" val="0"/>
              </a:ext>
            </a:extLst>
          </a:blip>
          <a:src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81A949BB-AB25-9184-7561-9EB69E6F59DF}"/>
              </a:ext>
            </a:extLst>
          </p:cNvPr>
          <p:cNvGrpSpPr/>
          <p:nvPr/>
        </p:nvGrpSpPr>
        <p:grpSpPr>
          <a:xfrm>
            <a:off x="523491" y="547203"/>
            <a:ext cx="606655" cy="472671"/>
            <a:chOff x="4291012" y="1930399"/>
            <a:chExt cx="3683794" cy="2870200"/>
          </a:xfrm>
        </p:grpSpPr>
        <p:pic>
          <p:nvPicPr>
            <p:cNvPr id="15" name="Graphic 14">
              <a:extLst>
                <a:ext uri="{FF2B5EF4-FFF2-40B4-BE49-F238E27FC236}">
                  <a16:creationId xmlns:a16="http://schemas.microsoft.com/office/drawing/2014/main" id="{263A5507-C5B2-0404-F02B-BB209907FE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2470" y="2773949"/>
              <a:ext cx="2943960" cy="1290050"/>
            </a:xfrm>
            <a:prstGeom prst="rect">
              <a:avLst/>
            </a:prstGeom>
          </p:spPr>
        </p:pic>
        <p:pic>
          <p:nvPicPr>
            <p:cNvPr id="16" name="Picture 15" descr="A blue circle in the dark&#10;&#10;Description automatically generated">
              <a:extLst>
                <a:ext uri="{FF2B5EF4-FFF2-40B4-BE49-F238E27FC236}">
                  <a16:creationId xmlns:a16="http://schemas.microsoft.com/office/drawing/2014/main" id="{398B809B-268A-2EFB-F5C6-74E4FBBD8D98}"/>
                </a:ext>
              </a:extLst>
            </p:cNvPr>
            <p:cNvPicPr>
              <a:picLocks noChangeAspect="1"/>
            </p:cNvPicPr>
            <p:nvPr/>
          </p:nvPicPr>
          <p:blipFill rotWithShape="1">
            <a:blip r:embed="rId5">
              <a:extLst>
                <a:ext uri="{28A0092B-C50C-407E-A947-70E740481C1C}">
                  <a14:useLocalDpi xmlns:a14="http://schemas.microsoft.com/office/drawing/2010/main" val="0"/>
                </a:ext>
              </a:extLst>
            </a:blip>
            <a:srcRect l="17619" t="9143" r="7333" b="52000"/>
            <a:stretch/>
          </p:blipFill>
          <p:spPr>
            <a:xfrm>
              <a:off x="4876573" y="1930399"/>
              <a:ext cx="2859315" cy="1480457"/>
            </a:xfrm>
            <a:prstGeom prst="rect">
              <a:avLst/>
            </a:prstGeom>
          </p:spPr>
        </p:pic>
        <p:pic>
          <p:nvPicPr>
            <p:cNvPr id="17" name="Graphic 16">
              <a:extLst>
                <a:ext uri="{FF2B5EF4-FFF2-40B4-BE49-F238E27FC236}">
                  <a16:creationId xmlns:a16="http://schemas.microsoft.com/office/drawing/2014/main" id="{04EBBE59-AAC3-1D10-8BF6-A6C5C842C7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86184" y="3156404"/>
              <a:ext cx="527989" cy="515710"/>
            </a:xfrm>
            <a:prstGeom prst="rect">
              <a:avLst/>
            </a:prstGeom>
          </p:spPr>
        </p:pic>
        <p:pic>
          <p:nvPicPr>
            <p:cNvPr id="18" name="Graphic 17">
              <a:extLst>
                <a:ext uri="{FF2B5EF4-FFF2-40B4-BE49-F238E27FC236}">
                  <a16:creationId xmlns:a16="http://schemas.microsoft.com/office/drawing/2014/main" id="{7506C4CA-C232-8907-2D5A-1D563A0A65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91012" y="3933824"/>
              <a:ext cx="3683794" cy="866775"/>
            </a:xfrm>
            <a:prstGeom prst="rect">
              <a:avLst/>
            </a:prstGeom>
          </p:spPr>
        </p:pic>
      </p:grpSp>
      <p:sp>
        <p:nvSpPr>
          <p:cNvPr id="2" name="TextBox 1">
            <a:extLst>
              <a:ext uri="{FF2B5EF4-FFF2-40B4-BE49-F238E27FC236}">
                <a16:creationId xmlns:a16="http://schemas.microsoft.com/office/drawing/2014/main" id="{C4029F1F-30D6-A127-4B4D-55CB5A97D5FD}"/>
              </a:ext>
            </a:extLst>
          </p:cNvPr>
          <p:cNvSpPr txBox="1"/>
          <p:nvPr/>
        </p:nvSpPr>
        <p:spPr>
          <a:xfrm>
            <a:off x="2295525" y="3034784"/>
            <a:ext cx="5848350" cy="646331"/>
          </a:xfrm>
          <a:prstGeom prst="rect">
            <a:avLst/>
          </a:prstGeom>
          <a:noFill/>
        </p:spPr>
        <p:txBody>
          <a:bodyPr wrap="square">
            <a:spAutoFit/>
          </a:bodyPr>
          <a:lstStyle/>
          <a:p>
            <a:r>
              <a:rPr lang="en-IN" sz="3600" b="1" i="0" dirty="0">
                <a:solidFill>
                  <a:srgbClr val="F9F9F9"/>
                </a:solidFill>
                <a:effectLst/>
                <a:latin typeface="Nunito" pitchFamily="2" charset="0"/>
              </a:rPr>
              <a:t>Challenges and Solutions</a:t>
            </a:r>
            <a:endParaRPr lang="en-IN" sz="3600" dirty="0">
              <a:latin typeface="Nunito" pitchFamily="2" charset="0"/>
            </a:endParaRPr>
          </a:p>
        </p:txBody>
      </p:sp>
      <p:sp>
        <p:nvSpPr>
          <p:cNvPr id="4" name="TextBox 3">
            <a:extLst>
              <a:ext uri="{FF2B5EF4-FFF2-40B4-BE49-F238E27FC236}">
                <a16:creationId xmlns:a16="http://schemas.microsoft.com/office/drawing/2014/main" id="{76762E11-0BD0-40CD-5367-EE96E93DD7E5}"/>
              </a:ext>
            </a:extLst>
          </p:cNvPr>
          <p:cNvSpPr txBox="1"/>
          <p:nvPr/>
        </p:nvSpPr>
        <p:spPr>
          <a:xfrm>
            <a:off x="2295525" y="3681115"/>
            <a:ext cx="7077075" cy="2650726"/>
          </a:xfrm>
          <a:prstGeom prst="rect">
            <a:avLst/>
          </a:prstGeom>
          <a:noFill/>
        </p:spPr>
        <p:txBody>
          <a:bodyPr wrap="square">
            <a:spAutoFit/>
          </a:bodyPr>
          <a:lstStyle/>
          <a:p>
            <a:pPr>
              <a:lnSpc>
                <a:spcPct val="150000"/>
              </a:lnSpc>
            </a:pPr>
            <a:r>
              <a:rPr lang="en-US" sz="1400" b="0" i="0" dirty="0">
                <a:solidFill>
                  <a:schemeClr val="bg1"/>
                </a:solidFill>
                <a:effectLst/>
                <a:latin typeface="Nunito" pitchFamily="2" charset="0"/>
              </a:rPr>
              <a:t>A major challenge in building recommendation systems is the cold start problem, which occurs when limited data is available for new users or items. To address this, Hotstar’s system used the heuristics model to recommend popular content for new users based on general viewing patterns. As users interacted with more content, they were moved into the non-rare users segment, enabling the collaborative filtering model to refine recommendations. The collaborative filtering model was also designed to scale with increasing data volumes, easily adapting to future growth by adding GPU capacity.</a:t>
            </a:r>
            <a:endParaRPr lang="en-IN" sz="1400" dirty="0">
              <a:solidFill>
                <a:schemeClr val="bg1"/>
              </a:solidFill>
              <a:latin typeface="Nunito" pitchFamily="2" charset="0"/>
            </a:endParaRPr>
          </a:p>
        </p:txBody>
      </p:sp>
    </p:spTree>
    <p:extLst>
      <p:ext uri="{BB962C8B-B14F-4D97-AF65-F5344CB8AC3E}">
        <p14:creationId xmlns:p14="http://schemas.microsoft.com/office/powerpoint/2010/main" val="2582315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87000">
              <a:srgbClr val="07082C"/>
            </a:gs>
            <a:gs pos="44000">
              <a:srgbClr val="152966"/>
            </a:gs>
            <a:gs pos="6000">
              <a:srgbClr val="214395"/>
            </a:gs>
          </a:gsLst>
          <a:path path="circle">
            <a:fillToRect l="50000" t="130000" r="50000" b="-30000"/>
          </a:path>
        </a:gradFill>
        <a:effectLst/>
      </p:bgPr>
    </p:bg>
    <p:spTree>
      <p:nvGrpSpPr>
        <p:cNvPr id="1" name=""/>
        <p:cNvGrpSpPr/>
        <p:nvPr/>
      </p:nvGrpSpPr>
      <p:grpSpPr>
        <a:xfrm>
          <a:off x="0" y="0"/>
          <a:ext cx="0" cy="0"/>
          <a:chOff x="0" y="0"/>
          <a:chExt cx="0" cy="0"/>
        </a:xfrm>
      </p:grpSpPr>
      <p:pic>
        <p:nvPicPr>
          <p:cNvPr id="30" name="Picture Placeholder 29" descr="A group of cartoon characters&#10;&#10;Description automatically generated">
            <a:extLst>
              <a:ext uri="{FF2B5EF4-FFF2-40B4-BE49-F238E27FC236}">
                <a16:creationId xmlns:a16="http://schemas.microsoft.com/office/drawing/2014/main" id="{9A3A486A-542B-1A15-F3C2-A631510B2AF5}"/>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a:xfrm>
            <a:off x="770574" y="4020821"/>
            <a:ext cx="3608591" cy="2174875"/>
          </a:xfrm>
          <a:effectLst>
            <a:outerShdw blurRad="50800" dist="38100" dir="2700000" algn="tl" rotWithShape="0">
              <a:prstClr val="black">
                <a:alpha val="40000"/>
              </a:prstClr>
            </a:outerShdw>
          </a:effectLst>
        </p:spPr>
      </p:pic>
      <p:pic>
        <p:nvPicPr>
          <p:cNvPr id="26" name="Picture Placeholder 25" descr="A group of movies on a stand&#10;&#10;Description automatically generated">
            <a:extLst>
              <a:ext uri="{FF2B5EF4-FFF2-40B4-BE49-F238E27FC236}">
                <a16:creationId xmlns:a16="http://schemas.microsoft.com/office/drawing/2014/main" id="{4AB28B12-E9D5-4E36-B8BE-4C12A1A1B3D8}"/>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442913" y="494666"/>
            <a:ext cx="3608591" cy="2174875"/>
          </a:xfrm>
          <a:effectLst>
            <a:outerShdw blurRad="50800" dist="38100" dir="2700000" algn="tl" rotWithShape="0">
              <a:prstClr val="black">
                <a:alpha val="40000"/>
              </a:prstClr>
            </a:outerShdw>
          </a:effectLst>
        </p:spPr>
      </p:pic>
      <p:pic>
        <p:nvPicPr>
          <p:cNvPr id="28" name="Picture Placeholder 27" descr="A logo on a blue background">
            <a:extLst>
              <a:ext uri="{FF2B5EF4-FFF2-40B4-BE49-F238E27FC236}">
                <a16:creationId xmlns:a16="http://schemas.microsoft.com/office/drawing/2014/main" id="{FB200A8A-A4C6-3964-BE61-EEC4C62E9046}"/>
              </a:ext>
            </a:extLst>
          </p:cNvPr>
          <p:cNvPicPr>
            <a:picLocks noGrp="1" noChangeAspect="1"/>
          </p:cNvPicPr>
          <p:nvPr>
            <p:ph type="pic" sz="quarter" idx="11"/>
          </p:nvPr>
        </p:nvPicPr>
        <p:blipFill>
          <a:blip r:embed="rId4" cstate="screen">
            <a:extLst>
              <a:ext uri="{28A0092B-C50C-407E-A947-70E740481C1C}">
                <a14:useLocalDpi xmlns:a14="http://schemas.microsoft.com/office/drawing/2010/main"/>
              </a:ext>
            </a:extLst>
          </a:blip>
          <a:srcRect l="3337" r="3337"/>
          <a:stretch>
            <a:fillRect/>
          </a:stretch>
        </p:blipFill>
        <p:spPr>
          <a:xfrm>
            <a:off x="1762761" y="2217421"/>
            <a:ext cx="3608591" cy="2174875"/>
          </a:xfrm>
          <a:effectLst>
            <a:outerShdw blurRad="50800" dist="38100" dir="2700000" algn="tl" rotWithShape="0">
              <a:prstClr val="black">
                <a:alpha val="40000"/>
              </a:prstClr>
            </a:outerShdw>
          </a:effectLst>
        </p:spPr>
      </p:pic>
      <p:sp>
        <p:nvSpPr>
          <p:cNvPr id="34" name="TextBox 33">
            <a:extLst>
              <a:ext uri="{FF2B5EF4-FFF2-40B4-BE49-F238E27FC236}">
                <a16:creationId xmlns:a16="http://schemas.microsoft.com/office/drawing/2014/main" id="{A05A104B-9CD1-52FF-1868-AD07D54E0ED9}"/>
              </a:ext>
            </a:extLst>
          </p:cNvPr>
          <p:cNvSpPr txBox="1"/>
          <p:nvPr/>
        </p:nvSpPr>
        <p:spPr>
          <a:xfrm>
            <a:off x="5627688" y="2556875"/>
            <a:ext cx="5438139" cy="2327560"/>
          </a:xfrm>
          <a:prstGeom prst="rect">
            <a:avLst/>
          </a:prstGeom>
          <a:noFill/>
        </p:spPr>
        <p:txBody>
          <a:bodyPr wrap="square">
            <a:spAutoFit/>
          </a:bodyPr>
          <a:lstStyle/>
          <a:p>
            <a:pPr>
              <a:lnSpc>
                <a:spcPct val="150000"/>
              </a:lnSpc>
            </a:pPr>
            <a:r>
              <a:rPr lang="en-US" sz="1400" b="0" i="0" dirty="0">
                <a:solidFill>
                  <a:schemeClr val="bg1"/>
                </a:solidFill>
                <a:effectLst/>
                <a:latin typeface="Nunito" pitchFamily="2" charset="0"/>
              </a:rPr>
              <a:t>The baseline model achieved an NDCG (Normalized Discounted Cumulative Gain) score of 0.07. With the dual-model approach, the recommendation system achieved an NDCG score of 0.201, a significant improvement. Further optimization, including filtering out low-frequency movies and low-engagement content, increased performance to 0.24 — almost a 3x lift over the baseline.</a:t>
            </a:r>
            <a:endParaRPr lang="en-IN" sz="1400" dirty="0">
              <a:solidFill>
                <a:schemeClr val="bg1"/>
              </a:solidFill>
              <a:latin typeface="Nunito" pitchFamily="2" charset="0"/>
            </a:endParaRPr>
          </a:p>
        </p:txBody>
      </p:sp>
      <p:sp>
        <p:nvSpPr>
          <p:cNvPr id="2" name="TextBox 1">
            <a:extLst>
              <a:ext uri="{FF2B5EF4-FFF2-40B4-BE49-F238E27FC236}">
                <a16:creationId xmlns:a16="http://schemas.microsoft.com/office/drawing/2014/main" id="{6BBCA962-C0BD-CBA4-C54A-2C43924C0F6D}"/>
              </a:ext>
            </a:extLst>
          </p:cNvPr>
          <p:cNvSpPr txBox="1"/>
          <p:nvPr/>
        </p:nvSpPr>
        <p:spPr>
          <a:xfrm>
            <a:off x="5627688" y="1876777"/>
            <a:ext cx="5848350" cy="646331"/>
          </a:xfrm>
          <a:prstGeom prst="rect">
            <a:avLst/>
          </a:prstGeom>
          <a:noFill/>
        </p:spPr>
        <p:txBody>
          <a:bodyPr wrap="square">
            <a:spAutoFit/>
          </a:bodyPr>
          <a:lstStyle/>
          <a:p>
            <a:r>
              <a:rPr lang="en-IN" sz="3600" b="1" i="0" dirty="0">
                <a:solidFill>
                  <a:srgbClr val="F9F9F9"/>
                </a:solidFill>
                <a:effectLst/>
                <a:latin typeface="Nunito" pitchFamily="2" charset="0"/>
              </a:rPr>
              <a:t>Results and Performance</a:t>
            </a:r>
            <a:endParaRPr lang="en-IN" sz="3600" dirty="0">
              <a:latin typeface="Nunito" pitchFamily="2" charset="0"/>
            </a:endParaRPr>
          </a:p>
        </p:txBody>
      </p:sp>
    </p:spTree>
    <p:extLst>
      <p:ext uri="{BB962C8B-B14F-4D97-AF65-F5344CB8AC3E}">
        <p14:creationId xmlns:p14="http://schemas.microsoft.com/office/powerpoint/2010/main" val="1395451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movie screen&#10;&#10;Description automatically generated">
            <a:extLst>
              <a:ext uri="{FF2B5EF4-FFF2-40B4-BE49-F238E27FC236}">
                <a16:creationId xmlns:a16="http://schemas.microsoft.com/office/drawing/2014/main" id="{718A18EA-5102-A5C0-8B59-4A0CDA5DF24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905500" y="1371599"/>
            <a:ext cx="5843588" cy="4314825"/>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21A3FE59-328F-E6A8-5D36-114C625F33C0}"/>
              </a:ext>
            </a:extLst>
          </p:cNvPr>
          <p:cNvSpPr txBox="1"/>
          <p:nvPr/>
        </p:nvSpPr>
        <p:spPr>
          <a:xfrm>
            <a:off x="407988" y="1847348"/>
            <a:ext cx="5034869" cy="584775"/>
          </a:xfrm>
          <a:prstGeom prst="rect">
            <a:avLst/>
          </a:prstGeom>
          <a:noFill/>
        </p:spPr>
        <p:txBody>
          <a:bodyPr wrap="square">
            <a:spAutoFit/>
          </a:bodyPr>
          <a:lstStyle/>
          <a:p>
            <a:pPr algn="l"/>
            <a:r>
              <a:rPr lang="en-US" sz="3200" b="1" i="0" dirty="0">
                <a:solidFill>
                  <a:schemeClr val="bg1"/>
                </a:solidFill>
                <a:effectLst/>
                <a:latin typeface="Nunito" pitchFamily="2" charset="0"/>
              </a:rPr>
              <a:t>Impact and Takeaways</a:t>
            </a:r>
          </a:p>
        </p:txBody>
      </p:sp>
      <p:sp>
        <p:nvSpPr>
          <p:cNvPr id="10" name="TextBox 9">
            <a:extLst>
              <a:ext uri="{FF2B5EF4-FFF2-40B4-BE49-F238E27FC236}">
                <a16:creationId xmlns:a16="http://schemas.microsoft.com/office/drawing/2014/main" id="{82008E25-4220-8F8B-84D1-EBF28470264C}"/>
              </a:ext>
            </a:extLst>
          </p:cNvPr>
          <p:cNvSpPr txBox="1"/>
          <p:nvPr/>
        </p:nvSpPr>
        <p:spPr>
          <a:xfrm>
            <a:off x="407988" y="2523772"/>
            <a:ext cx="5478462" cy="388568"/>
          </a:xfrm>
          <a:prstGeom prst="rect">
            <a:avLst/>
          </a:prstGeom>
          <a:noFill/>
        </p:spPr>
        <p:txBody>
          <a:bodyPr wrap="square">
            <a:spAutoFit/>
          </a:bodyPr>
          <a:lstStyle/>
          <a:p>
            <a:pPr>
              <a:lnSpc>
                <a:spcPct val="150000"/>
              </a:lnSpc>
            </a:pPr>
            <a:r>
              <a:rPr lang="en-US" sz="1400" b="0" i="0" dirty="0">
                <a:solidFill>
                  <a:schemeClr val="bg1"/>
                </a:solidFill>
                <a:effectLst/>
                <a:latin typeface="Nunito" pitchFamily="2" charset="0"/>
              </a:rPr>
              <a:t>This case study demonstrates the value of:</a:t>
            </a:r>
            <a:endParaRPr lang="en-IN" sz="1400" dirty="0">
              <a:solidFill>
                <a:schemeClr val="bg1"/>
              </a:solidFill>
              <a:latin typeface="Nunito" pitchFamily="2" charset="0"/>
            </a:endParaRPr>
          </a:p>
        </p:txBody>
      </p:sp>
      <p:sp>
        <p:nvSpPr>
          <p:cNvPr id="2" name="TextBox 1">
            <a:extLst>
              <a:ext uri="{FF2B5EF4-FFF2-40B4-BE49-F238E27FC236}">
                <a16:creationId xmlns:a16="http://schemas.microsoft.com/office/drawing/2014/main" id="{A7272FD0-8B2F-185D-3DEB-DB859E64096A}"/>
              </a:ext>
            </a:extLst>
          </p:cNvPr>
          <p:cNvSpPr txBox="1"/>
          <p:nvPr/>
        </p:nvSpPr>
        <p:spPr>
          <a:xfrm>
            <a:off x="407988" y="2912340"/>
            <a:ext cx="5478462" cy="2004395"/>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1400" b="0" i="0" dirty="0">
                <a:solidFill>
                  <a:schemeClr val="bg1"/>
                </a:solidFill>
                <a:effectLst/>
                <a:latin typeface="Nunito" pitchFamily="2" charset="0"/>
              </a:rPr>
              <a:t>Segmented user handling to address varying engagement levels within large datasets.</a:t>
            </a:r>
          </a:p>
          <a:p>
            <a:pPr marL="285750" indent="-285750">
              <a:lnSpc>
                <a:spcPct val="150000"/>
              </a:lnSpc>
              <a:buFont typeface="Wingdings" panose="05000000000000000000" pitchFamily="2" charset="2"/>
              <a:buChar char="Ø"/>
            </a:pPr>
            <a:r>
              <a:rPr lang="en-US" sz="1400" b="0" i="0" dirty="0">
                <a:solidFill>
                  <a:schemeClr val="bg1"/>
                </a:solidFill>
                <a:effectLst/>
                <a:latin typeface="Nunito" pitchFamily="2" charset="0"/>
              </a:rPr>
              <a:t>Hybrid approaches combining heuristics and collaborative filtering to manage different data needs across user segments.</a:t>
            </a:r>
          </a:p>
          <a:p>
            <a:pPr marL="285750" indent="-285750">
              <a:lnSpc>
                <a:spcPct val="150000"/>
              </a:lnSpc>
              <a:buFont typeface="Wingdings" panose="05000000000000000000" pitchFamily="2" charset="2"/>
              <a:buChar char="Ø"/>
            </a:pPr>
            <a:r>
              <a:rPr lang="en-US" sz="1400" b="0" i="0" dirty="0">
                <a:solidFill>
                  <a:schemeClr val="bg1"/>
                </a:solidFill>
                <a:effectLst/>
                <a:latin typeface="Nunito" pitchFamily="2" charset="0"/>
              </a:rPr>
              <a:t>Cold start solutions to gradually transition new users into more personalized recommendation processes.</a:t>
            </a:r>
            <a:endParaRPr lang="en-IN" sz="1400" dirty="0">
              <a:solidFill>
                <a:schemeClr val="bg1"/>
              </a:solidFill>
              <a:latin typeface="Nunito" pitchFamily="2" charset="0"/>
            </a:endParaRPr>
          </a:p>
        </p:txBody>
      </p:sp>
    </p:spTree>
    <p:extLst>
      <p:ext uri="{BB962C8B-B14F-4D97-AF65-F5344CB8AC3E}">
        <p14:creationId xmlns:p14="http://schemas.microsoft.com/office/powerpoint/2010/main" val="2273700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 screen&#10;&#10;Description automatically generated">
            <a:extLst>
              <a:ext uri="{FF2B5EF4-FFF2-40B4-BE49-F238E27FC236}">
                <a16:creationId xmlns:a16="http://schemas.microsoft.com/office/drawing/2014/main" id="{E785DE30-114F-056D-704C-9D8C4AD299CE}"/>
              </a:ext>
            </a:extLst>
          </p:cNvPr>
          <p:cNvPicPr>
            <a:picLocks noChangeAspect="1"/>
          </p:cNvPicPr>
          <p:nvPr/>
        </p:nvPicPr>
        <p:blipFill rotWithShape="1">
          <a:blip r:embed="rId2" cstate="email">
            <a:alphaModFix amt="24000"/>
            <a:extLst>
              <a:ext uri="{28A0092B-C50C-407E-A947-70E740481C1C}">
                <a14:useLocalDpi xmlns:a14="http://schemas.microsoft.com/office/drawing/2010/main"/>
              </a:ext>
            </a:extLst>
          </a:blip>
          <a:srcRect/>
          <a:stretch/>
        </p:blipFill>
        <p:spPr>
          <a:xfrm>
            <a:off x="-1" y="1"/>
            <a:ext cx="12192001" cy="6858000"/>
          </a:xfrm>
          <a:prstGeom prst="rect">
            <a:avLst/>
          </a:prstGeom>
        </p:spPr>
      </p:pic>
      <p:sp>
        <p:nvSpPr>
          <p:cNvPr id="10" name="Rectangle: Rounded Corners 9">
            <a:extLst>
              <a:ext uri="{FF2B5EF4-FFF2-40B4-BE49-F238E27FC236}">
                <a16:creationId xmlns:a16="http://schemas.microsoft.com/office/drawing/2014/main" id="{65011BE7-9BC5-4440-ADFD-D522EB3CE76A}"/>
              </a:ext>
            </a:extLst>
          </p:cNvPr>
          <p:cNvSpPr/>
          <p:nvPr/>
        </p:nvSpPr>
        <p:spPr>
          <a:xfrm>
            <a:off x="1547355" y="1447800"/>
            <a:ext cx="9097291" cy="3962400"/>
          </a:xfrm>
          <a:prstGeom prst="roundRect">
            <a:avLst>
              <a:gd name="adj" fmla="val 13168"/>
            </a:avLst>
          </a:prstGeom>
          <a:gradFill>
            <a:gsLst>
              <a:gs pos="19276">
                <a:srgbClr val="1E3D8B"/>
              </a:gs>
              <a:gs pos="85000">
                <a:srgbClr val="07082C"/>
              </a:gs>
              <a:gs pos="46000">
                <a:srgbClr val="152966"/>
              </a:gs>
              <a:gs pos="12000">
                <a:srgbClr val="214395"/>
              </a:gs>
            </a:gsLst>
            <a:path path="circle">
              <a:fillToRect l="50000" t="130000" r="50000" b="-3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1">
            <a:extLst>
              <a:ext uri="{FF2B5EF4-FFF2-40B4-BE49-F238E27FC236}">
                <a16:creationId xmlns:a16="http://schemas.microsoft.com/office/drawing/2014/main" id="{AE053848-5CCE-358B-74D4-BCC2F1F20191}"/>
              </a:ext>
            </a:extLst>
          </p:cNvPr>
          <p:cNvGrpSpPr/>
          <p:nvPr/>
        </p:nvGrpSpPr>
        <p:grpSpPr>
          <a:xfrm>
            <a:off x="2190750" y="2275999"/>
            <a:ext cx="7810500" cy="2522004"/>
            <a:chOff x="2190750" y="2289528"/>
            <a:chExt cx="7810500" cy="2522004"/>
          </a:xfrm>
        </p:grpSpPr>
        <p:sp>
          <p:nvSpPr>
            <p:cNvPr id="12" name="TextBox 11">
              <a:extLst>
                <a:ext uri="{FF2B5EF4-FFF2-40B4-BE49-F238E27FC236}">
                  <a16:creationId xmlns:a16="http://schemas.microsoft.com/office/drawing/2014/main" id="{32F0FCF8-6813-6590-9BEC-54323E1D40FC}"/>
                </a:ext>
              </a:extLst>
            </p:cNvPr>
            <p:cNvSpPr txBox="1"/>
            <p:nvPr/>
          </p:nvSpPr>
          <p:spPr>
            <a:xfrm>
              <a:off x="4794250" y="2289528"/>
              <a:ext cx="2603500" cy="646331"/>
            </a:xfrm>
            <a:prstGeom prst="rect">
              <a:avLst/>
            </a:prstGeom>
            <a:noFill/>
          </p:spPr>
          <p:txBody>
            <a:bodyPr wrap="square">
              <a:spAutoFit/>
            </a:bodyPr>
            <a:lstStyle/>
            <a:p>
              <a:pPr algn="ctr"/>
              <a:r>
                <a:rPr lang="en-IN" sz="3600" b="1" dirty="0">
                  <a:solidFill>
                    <a:schemeClr val="bg1"/>
                  </a:solidFill>
                  <a:latin typeface="Nunito" pitchFamily="2" charset="0"/>
                </a:rPr>
                <a:t>Conclusion</a:t>
              </a:r>
            </a:p>
          </p:txBody>
        </p:sp>
        <p:sp>
          <p:nvSpPr>
            <p:cNvPr id="14" name="TextBox 13">
              <a:extLst>
                <a:ext uri="{FF2B5EF4-FFF2-40B4-BE49-F238E27FC236}">
                  <a16:creationId xmlns:a16="http://schemas.microsoft.com/office/drawing/2014/main" id="{DEFC1675-3ADA-C4CC-3C79-11E2BA50756B}"/>
                </a:ext>
              </a:extLst>
            </p:cNvPr>
            <p:cNvSpPr txBox="1"/>
            <p:nvPr/>
          </p:nvSpPr>
          <p:spPr>
            <a:xfrm>
              <a:off x="2190750" y="2807137"/>
              <a:ext cx="7810500" cy="2004395"/>
            </a:xfrm>
            <a:prstGeom prst="rect">
              <a:avLst/>
            </a:prstGeom>
            <a:noFill/>
          </p:spPr>
          <p:txBody>
            <a:bodyPr wrap="square">
              <a:spAutoFit/>
            </a:bodyPr>
            <a:lstStyle/>
            <a:p>
              <a:pPr algn="ctr">
                <a:lnSpc>
                  <a:spcPct val="150000"/>
                </a:lnSpc>
              </a:pPr>
              <a:r>
                <a:rPr lang="en-US" sz="1400" i="0" dirty="0">
                  <a:solidFill>
                    <a:schemeClr val="bg1"/>
                  </a:solidFill>
                  <a:effectLst/>
                  <a:latin typeface="Nunito" pitchFamily="2" charset="0"/>
                </a:rPr>
                <a:t>Hotstar’s hybrid recommendation system effectively personalized user experiences by using a dual-model approach for different user segments. The heuristics model addressed the cold start problem for new users, while collaborative filtering provided deeper personalization for engaged users. This approach significantly boosted recommendation performance, increased content consumption, and improved user satisfaction, showcasing the power of scalable, tailored recommendation systems in enhancing engagement and driving growth</a:t>
              </a:r>
              <a:endParaRPr lang="en-IN" sz="1400" dirty="0">
                <a:solidFill>
                  <a:schemeClr val="bg1"/>
                </a:solidFill>
                <a:latin typeface="Nunito" pitchFamily="2" charset="0"/>
              </a:endParaRPr>
            </a:p>
          </p:txBody>
        </p:sp>
      </p:grpSp>
    </p:spTree>
    <p:extLst>
      <p:ext uri="{BB962C8B-B14F-4D97-AF65-F5344CB8AC3E}">
        <p14:creationId xmlns:p14="http://schemas.microsoft.com/office/powerpoint/2010/main" val="2098276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58F8F1-6E92-9F21-C734-E7177BF5B941}"/>
              </a:ext>
            </a:extLst>
          </p:cNvPr>
          <p:cNvSpPr txBox="1"/>
          <p:nvPr/>
        </p:nvSpPr>
        <p:spPr>
          <a:xfrm>
            <a:off x="3048000" y="2497976"/>
            <a:ext cx="6096000" cy="1862048"/>
          </a:xfrm>
          <a:prstGeom prst="rect">
            <a:avLst/>
          </a:prstGeom>
          <a:noFill/>
        </p:spPr>
        <p:txBody>
          <a:bodyPr wrap="square">
            <a:spAutoFit/>
          </a:bodyPr>
          <a:lstStyle/>
          <a:p>
            <a:pPr algn="ctr"/>
            <a:r>
              <a:rPr lang="en-US" sz="11500" b="1" dirty="0">
                <a:solidFill>
                  <a:schemeClr val="bg1"/>
                </a:solidFill>
                <a:latin typeface="Nunito" pitchFamily="2" charset="0"/>
                <a:ea typeface="Noto Sans KR" panose="020B0200000000000000" pitchFamily="34" charset="-128"/>
                <a:cs typeface="Kanit" pitchFamily="2" charset="-34"/>
              </a:rPr>
              <a:t>Thanks</a:t>
            </a:r>
            <a:endParaRPr lang="en-IN" sz="9600" b="1" dirty="0">
              <a:solidFill>
                <a:schemeClr val="bg1"/>
              </a:solidFill>
              <a:latin typeface="Nunito" pitchFamily="2" charset="0"/>
              <a:ea typeface="Noto Sans KR" panose="020B0200000000000000" pitchFamily="34" charset="-128"/>
              <a:cs typeface="Kanit" pitchFamily="2" charset="-34"/>
            </a:endParaRPr>
          </a:p>
        </p:txBody>
      </p:sp>
    </p:spTree>
    <p:extLst>
      <p:ext uri="{BB962C8B-B14F-4D97-AF65-F5344CB8AC3E}">
        <p14:creationId xmlns:p14="http://schemas.microsoft.com/office/powerpoint/2010/main" val="2384713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hand holding a cell phone&#10;&#10;Description automatically generated">
            <a:extLst>
              <a:ext uri="{FF2B5EF4-FFF2-40B4-BE49-F238E27FC236}">
                <a16:creationId xmlns:a16="http://schemas.microsoft.com/office/drawing/2014/main" id="{C66DD3D1-C719-92E1-6183-6BFEDCE87E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5600700" cy="7839044"/>
          </a:xfrm>
          <a:prstGeom prst="rect">
            <a:avLst/>
          </a:prstGeom>
        </p:spPr>
      </p:pic>
      <p:pic>
        <p:nvPicPr>
          <p:cNvPr id="18" name="Picture Placeholder 17" descr="A logo on a blue background&#10;&#10;Description automatically generated">
            <a:extLst>
              <a:ext uri="{FF2B5EF4-FFF2-40B4-BE49-F238E27FC236}">
                <a16:creationId xmlns:a16="http://schemas.microsoft.com/office/drawing/2014/main" id="{D1C9B281-6976-80DA-AE92-E0AB93059FF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7037" r="37037"/>
          <a:stretch>
            <a:fillRect/>
          </a:stretch>
        </p:blipFill>
        <p:spPr/>
      </p:pic>
      <p:sp>
        <p:nvSpPr>
          <p:cNvPr id="2" name="TextBox 1">
            <a:extLst>
              <a:ext uri="{FF2B5EF4-FFF2-40B4-BE49-F238E27FC236}">
                <a16:creationId xmlns:a16="http://schemas.microsoft.com/office/drawing/2014/main" id="{626F8689-F47F-BE56-1B04-4799D8DA511E}"/>
              </a:ext>
            </a:extLst>
          </p:cNvPr>
          <p:cNvSpPr txBox="1"/>
          <p:nvPr/>
        </p:nvSpPr>
        <p:spPr>
          <a:xfrm>
            <a:off x="4745039" y="1411551"/>
            <a:ext cx="4703762" cy="659796"/>
          </a:xfrm>
          <a:prstGeom prst="rect">
            <a:avLst/>
          </a:prstGeom>
          <a:noFill/>
        </p:spPr>
        <p:txBody>
          <a:bodyPr wrap="square">
            <a:spAutoFit/>
          </a:bodyPr>
          <a:lstStyle/>
          <a:p>
            <a:pPr marL="0" marR="0" lvl="0" indent="0" defTabSz="914400" rtl="0" eaLnBrk="1" fontAlgn="auto" latinLnBrk="0" hangingPunct="1">
              <a:lnSpc>
                <a:spcPts val="4300"/>
              </a:lnSpc>
              <a:spcBef>
                <a:spcPts val="0"/>
              </a:spcBef>
              <a:spcAft>
                <a:spcPts val="0"/>
              </a:spcAft>
              <a:buClrTx/>
              <a:buSzTx/>
              <a:buFontTx/>
              <a:buNone/>
              <a:tabLst/>
              <a:defRPr/>
            </a:pPr>
            <a:r>
              <a:rPr kumimoji="0" lang="en-US" sz="3600" b="1" u="none" strike="noStrike" kern="1200" cap="none" spc="0" normalizeH="0" baseline="0" noProof="0" dirty="0">
                <a:ln>
                  <a:noFill/>
                </a:ln>
                <a:solidFill>
                  <a:schemeClr val="bg1"/>
                </a:solidFill>
                <a:uLnTx/>
                <a:uFillTx/>
                <a:latin typeface="Nunito" pitchFamily="2" charset="0"/>
                <a:ea typeface="Roboto" panose="02000000000000000000" pitchFamily="2" charset="0"/>
                <a:cs typeface="Anek Malayalam Condensed SemiBo" pitchFamily="2" charset="0"/>
              </a:rPr>
              <a:t>Disney + Hotstar </a:t>
            </a:r>
            <a:endParaRPr kumimoji="0" lang="en-IN" sz="3600" b="1" i="0" u="none" strike="noStrike" kern="1200" cap="none" spc="0" normalizeH="0" baseline="0" noProof="0" dirty="0">
              <a:ln>
                <a:noFill/>
              </a:ln>
              <a:solidFill>
                <a:schemeClr val="bg1"/>
              </a:solidFill>
              <a:effectLst/>
              <a:uLnTx/>
              <a:uFillTx/>
              <a:latin typeface="Nunito" pitchFamily="2" charset="0"/>
              <a:ea typeface="Roboto" panose="02000000000000000000" pitchFamily="2" charset="0"/>
              <a:cs typeface="Anek Malayalam Condensed SemiBo" pitchFamily="2" charset="0"/>
            </a:endParaRPr>
          </a:p>
        </p:txBody>
      </p:sp>
      <p:grpSp>
        <p:nvGrpSpPr>
          <p:cNvPr id="8" name="Group 7">
            <a:extLst>
              <a:ext uri="{FF2B5EF4-FFF2-40B4-BE49-F238E27FC236}">
                <a16:creationId xmlns:a16="http://schemas.microsoft.com/office/drawing/2014/main" id="{8CF57608-6E31-94D8-3CB4-B8E597F3C5E5}"/>
              </a:ext>
            </a:extLst>
          </p:cNvPr>
          <p:cNvGrpSpPr/>
          <p:nvPr/>
        </p:nvGrpSpPr>
        <p:grpSpPr>
          <a:xfrm>
            <a:off x="4745039" y="2719047"/>
            <a:ext cx="6548893" cy="3282608"/>
            <a:chOff x="4745038" y="2166597"/>
            <a:chExt cx="6548893" cy="3282608"/>
          </a:xfrm>
        </p:grpSpPr>
        <p:sp>
          <p:nvSpPr>
            <p:cNvPr id="3" name="TextBox 2">
              <a:extLst>
                <a:ext uri="{FF2B5EF4-FFF2-40B4-BE49-F238E27FC236}">
                  <a16:creationId xmlns:a16="http://schemas.microsoft.com/office/drawing/2014/main" id="{05944231-A3C1-0F64-E6EF-574C645C6706}"/>
                </a:ext>
              </a:extLst>
            </p:cNvPr>
            <p:cNvSpPr txBox="1"/>
            <p:nvPr/>
          </p:nvSpPr>
          <p:spPr>
            <a:xfrm>
              <a:off x="4745038" y="2166597"/>
              <a:ext cx="6548891" cy="71173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b="1" i="0" dirty="0">
                  <a:solidFill>
                    <a:schemeClr val="bg1"/>
                  </a:solidFill>
                  <a:effectLst/>
                  <a:latin typeface="Nunito" pitchFamily="2" charset="0"/>
                </a:rPr>
                <a:t>Extensive Content Library: </a:t>
              </a:r>
              <a:r>
                <a:rPr lang="en-US" sz="1400" i="0" dirty="0">
                  <a:solidFill>
                    <a:schemeClr val="bg1"/>
                  </a:solidFill>
                  <a:effectLst/>
                  <a:latin typeface="Nunito" pitchFamily="2" charset="0"/>
                </a:rPr>
                <a:t>Access over 100,000 hours of TV shows and movies across 17 languages, including exclusive Hotstar Specials.</a:t>
              </a:r>
              <a:endParaRPr lang="en-IN" sz="1200" dirty="0">
                <a:solidFill>
                  <a:schemeClr val="bg1"/>
                </a:solidFill>
                <a:latin typeface="Nunito" pitchFamily="2" charset="0"/>
              </a:endParaRPr>
            </a:p>
          </p:txBody>
        </p:sp>
        <p:sp>
          <p:nvSpPr>
            <p:cNvPr id="4" name="TextBox 3">
              <a:extLst>
                <a:ext uri="{FF2B5EF4-FFF2-40B4-BE49-F238E27FC236}">
                  <a16:creationId xmlns:a16="http://schemas.microsoft.com/office/drawing/2014/main" id="{A0D3E777-4A0A-CB5D-FBFF-239E3E686B9C}"/>
                </a:ext>
              </a:extLst>
            </p:cNvPr>
            <p:cNvSpPr txBox="1"/>
            <p:nvPr/>
          </p:nvSpPr>
          <p:spPr>
            <a:xfrm>
              <a:off x="4745039" y="3023555"/>
              <a:ext cx="6548891" cy="71173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b="1" i="0" dirty="0">
                  <a:solidFill>
                    <a:schemeClr val="bg1"/>
                  </a:solidFill>
                  <a:effectLst/>
                  <a:latin typeface="Nunito" pitchFamily="2" charset="0"/>
                </a:rPr>
                <a:t>Live Sports Streaming: </a:t>
              </a:r>
              <a:r>
                <a:rPr lang="en-US" sz="1400" i="0" dirty="0">
                  <a:solidFill>
                    <a:schemeClr val="bg1"/>
                  </a:solidFill>
                  <a:effectLst/>
                  <a:latin typeface="Nunito" pitchFamily="2" charset="0"/>
                </a:rPr>
                <a:t>Watch major global sporting events, including cricket, football, and more, with live coverage and highlights.</a:t>
              </a:r>
              <a:endParaRPr lang="en-IN" sz="1200" dirty="0">
                <a:solidFill>
                  <a:schemeClr val="bg1"/>
                </a:solidFill>
                <a:latin typeface="Nunito" pitchFamily="2" charset="0"/>
              </a:endParaRPr>
            </a:p>
          </p:txBody>
        </p:sp>
        <p:sp>
          <p:nvSpPr>
            <p:cNvPr id="5" name="TextBox 4">
              <a:extLst>
                <a:ext uri="{FF2B5EF4-FFF2-40B4-BE49-F238E27FC236}">
                  <a16:creationId xmlns:a16="http://schemas.microsoft.com/office/drawing/2014/main" id="{5C25DD79-45CD-6580-6DB1-DC405394C802}"/>
                </a:ext>
              </a:extLst>
            </p:cNvPr>
            <p:cNvSpPr txBox="1"/>
            <p:nvPr/>
          </p:nvSpPr>
          <p:spPr>
            <a:xfrm>
              <a:off x="4745039" y="3880513"/>
              <a:ext cx="6548891" cy="71173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b="1" i="0" dirty="0">
                  <a:solidFill>
                    <a:schemeClr val="bg1"/>
                  </a:solidFill>
                  <a:effectLst/>
                  <a:latin typeface="Nunito" pitchFamily="2" charset="0"/>
                </a:rPr>
                <a:t>Disney+ Integration: </a:t>
              </a:r>
              <a:r>
                <a:rPr lang="en-US" sz="1400" i="0" dirty="0">
                  <a:solidFill>
                    <a:schemeClr val="bg1"/>
                  </a:solidFill>
                  <a:effectLst/>
                  <a:latin typeface="Nunito" pitchFamily="2" charset="0"/>
                </a:rPr>
                <a:t>Enjoy Disney+ Originals, popular Disney movies, and kids' shows in multiple languages</a:t>
              </a:r>
              <a:endParaRPr lang="en-IN" sz="1200" dirty="0">
                <a:solidFill>
                  <a:schemeClr val="bg1"/>
                </a:solidFill>
                <a:latin typeface="Nunito" pitchFamily="2" charset="0"/>
              </a:endParaRPr>
            </a:p>
          </p:txBody>
        </p:sp>
        <p:sp>
          <p:nvSpPr>
            <p:cNvPr id="6" name="TextBox 5">
              <a:extLst>
                <a:ext uri="{FF2B5EF4-FFF2-40B4-BE49-F238E27FC236}">
                  <a16:creationId xmlns:a16="http://schemas.microsoft.com/office/drawing/2014/main" id="{96D3948B-3DB8-F974-2D4C-6B200C71FE61}"/>
                </a:ext>
              </a:extLst>
            </p:cNvPr>
            <p:cNvSpPr txBox="1"/>
            <p:nvPr/>
          </p:nvSpPr>
          <p:spPr>
            <a:xfrm>
              <a:off x="4745040" y="4737472"/>
              <a:ext cx="6548891" cy="71173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b="1" i="0" dirty="0">
                  <a:solidFill>
                    <a:schemeClr val="bg1"/>
                  </a:solidFill>
                  <a:effectLst/>
                  <a:latin typeface="Nunito" pitchFamily="2" charset="0"/>
                </a:rPr>
                <a:t>Personalized Recommendations: </a:t>
              </a:r>
              <a:r>
                <a:rPr lang="en-US" sz="1400" i="0" dirty="0">
                  <a:solidFill>
                    <a:schemeClr val="bg1"/>
                  </a:solidFill>
                  <a:effectLst/>
                  <a:latin typeface="Nunito" pitchFamily="2" charset="0"/>
                </a:rPr>
                <a:t>Receive tailored content suggestions based on your viewing history and preferences.</a:t>
              </a:r>
              <a:endParaRPr lang="en-IN" sz="1200" dirty="0">
                <a:solidFill>
                  <a:schemeClr val="bg1"/>
                </a:solidFill>
                <a:latin typeface="Nunito" pitchFamily="2" charset="0"/>
              </a:endParaRPr>
            </a:p>
          </p:txBody>
        </p:sp>
      </p:grpSp>
      <p:sp>
        <p:nvSpPr>
          <p:cNvPr id="9" name="TextBox 8">
            <a:extLst>
              <a:ext uri="{FF2B5EF4-FFF2-40B4-BE49-F238E27FC236}">
                <a16:creationId xmlns:a16="http://schemas.microsoft.com/office/drawing/2014/main" id="{16FFE2BF-1274-C171-B56D-CD09E4E8D179}"/>
              </a:ext>
            </a:extLst>
          </p:cNvPr>
          <p:cNvSpPr txBox="1"/>
          <p:nvPr/>
        </p:nvSpPr>
        <p:spPr>
          <a:xfrm>
            <a:off x="4764089" y="2071347"/>
            <a:ext cx="7037386" cy="523220"/>
          </a:xfrm>
          <a:prstGeom prst="rect">
            <a:avLst/>
          </a:prstGeom>
          <a:noFill/>
        </p:spPr>
        <p:txBody>
          <a:bodyPr wrap="square" rtlCol="0">
            <a:spAutoFit/>
          </a:bodyPr>
          <a:lstStyle/>
          <a:p>
            <a:r>
              <a:rPr lang="en-US" sz="1400" dirty="0">
                <a:solidFill>
                  <a:schemeClr val="bg1"/>
                </a:solidFill>
                <a:latin typeface="Nunito" pitchFamily="2" charset="0"/>
              </a:rPr>
              <a:t>Disney+ Hotstar is a leading streaming platform in India, offering a wide array of content and features:</a:t>
            </a:r>
            <a:endParaRPr lang="en-IN" sz="1400" dirty="0">
              <a:solidFill>
                <a:schemeClr val="bg1"/>
              </a:solidFill>
              <a:latin typeface="Nunito" pitchFamily="2" charset="0"/>
            </a:endParaRPr>
          </a:p>
        </p:txBody>
      </p:sp>
    </p:spTree>
    <p:extLst>
      <p:ext uri="{BB962C8B-B14F-4D97-AF65-F5344CB8AC3E}">
        <p14:creationId xmlns:p14="http://schemas.microsoft.com/office/powerpoint/2010/main" val="492781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87000">
              <a:srgbClr val="07082C"/>
            </a:gs>
            <a:gs pos="44000">
              <a:srgbClr val="152966"/>
            </a:gs>
            <a:gs pos="6000">
              <a:srgbClr val="214395"/>
            </a:gs>
          </a:gsLst>
          <a:path path="circle">
            <a:fillToRect l="50000" t="130000" r="50000" b="-30000"/>
          </a:path>
        </a:gra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9D5B8E6-AD8A-10B8-C252-CDE3AC09C325}"/>
              </a:ext>
            </a:extLst>
          </p:cNvPr>
          <p:cNvSpPr txBox="1"/>
          <p:nvPr/>
        </p:nvSpPr>
        <p:spPr>
          <a:xfrm>
            <a:off x="319088" y="1322713"/>
            <a:ext cx="5246638" cy="646331"/>
          </a:xfrm>
          <a:prstGeom prst="rect">
            <a:avLst/>
          </a:prstGeom>
          <a:noFill/>
          <a:ln>
            <a:noFill/>
          </a:ln>
        </p:spPr>
        <p:txBody>
          <a:bodyPr wrap="square">
            <a:spAutoFit/>
          </a:bodyPr>
          <a:lstStyle/>
          <a:p>
            <a:pPr algn="l"/>
            <a:r>
              <a:rPr lang="en-IN" sz="3600" b="1" i="0" dirty="0">
                <a:solidFill>
                  <a:schemeClr val="bg1"/>
                </a:solidFill>
                <a:effectLst/>
                <a:latin typeface="Nunito" pitchFamily="2" charset="0"/>
                <a:ea typeface="Roboto" panose="02000000000000000000" pitchFamily="2" charset="0"/>
              </a:rPr>
              <a:t>Recommender System</a:t>
            </a:r>
          </a:p>
        </p:txBody>
      </p:sp>
      <p:sp>
        <p:nvSpPr>
          <p:cNvPr id="19" name="TextBox 18">
            <a:extLst>
              <a:ext uri="{FF2B5EF4-FFF2-40B4-BE49-F238E27FC236}">
                <a16:creationId xmlns:a16="http://schemas.microsoft.com/office/drawing/2014/main" id="{7B524827-10BD-2524-2647-F75089F4040D}"/>
              </a:ext>
            </a:extLst>
          </p:cNvPr>
          <p:cNvSpPr txBox="1"/>
          <p:nvPr/>
        </p:nvSpPr>
        <p:spPr>
          <a:xfrm>
            <a:off x="319088" y="1969044"/>
            <a:ext cx="6202411" cy="1908215"/>
          </a:xfrm>
          <a:prstGeom prst="rect">
            <a:avLst/>
          </a:prstGeom>
          <a:noFill/>
        </p:spPr>
        <p:txBody>
          <a:bodyPr wrap="square">
            <a:spAutoFit/>
          </a:bodyPr>
          <a:lstStyle/>
          <a:p>
            <a:pPr>
              <a:lnSpc>
                <a:spcPct val="150000"/>
              </a:lnSpc>
            </a:pPr>
            <a:r>
              <a:rPr lang="en-US" sz="1600" dirty="0">
                <a:solidFill>
                  <a:schemeClr val="bg1"/>
                </a:solidFill>
                <a:latin typeface="Nunito" pitchFamily="2" charset="0"/>
                <a:ea typeface="Roboto" panose="02000000000000000000" pitchFamily="2" charset="0"/>
              </a:rPr>
              <a:t>A</a:t>
            </a:r>
            <a:r>
              <a:rPr lang="en-US" sz="1600" i="0" dirty="0">
                <a:solidFill>
                  <a:schemeClr val="bg1"/>
                </a:solidFill>
                <a:effectLst/>
                <a:latin typeface="Nunito" pitchFamily="2" charset="0"/>
                <a:ea typeface="Roboto" panose="02000000000000000000" pitchFamily="2" charset="0"/>
              </a:rPr>
              <a:t> recommender system is an algorithmic approach designed to predict and suggest items that a user might like. These systems use patterns in data, like user behaviors, past interactions, and similarities between items, to make personalized recommendations.</a:t>
            </a:r>
            <a:endParaRPr lang="en-IN" sz="1600" dirty="0">
              <a:solidFill>
                <a:schemeClr val="bg1"/>
              </a:solidFill>
              <a:latin typeface="Nunito" pitchFamily="2" charset="0"/>
              <a:ea typeface="Roboto" panose="02000000000000000000" pitchFamily="2" charset="0"/>
            </a:endParaRPr>
          </a:p>
        </p:txBody>
      </p:sp>
      <p:grpSp>
        <p:nvGrpSpPr>
          <p:cNvPr id="29" name="Group 28">
            <a:extLst>
              <a:ext uri="{FF2B5EF4-FFF2-40B4-BE49-F238E27FC236}">
                <a16:creationId xmlns:a16="http://schemas.microsoft.com/office/drawing/2014/main" id="{604DB92F-D0C1-98D1-936C-CF85B04B0147}"/>
              </a:ext>
            </a:extLst>
          </p:cNvPr>
          <p:cNvGrpSpPr/>
          <p:nvPr/>
        </p:nvGrpSpPr>
        <p:grpSpPr>
          <a:xfrm>
            <a:off x="11036300" y="530225"/>
            <a:ext cx="607174" cy="473075"/>
            <a:chOff x="4291012" y="1930399"/>
            <a:chExt cx="3683794" cy="2870200"/>
          </a:xfrm>
        </p:grpSpPr>
        <p:pic>
          <p:nvPicPr>
            <p:cNvPr id="30" name="Graphic 29">
              <a:extLst>
                <a:ext uri="{FF2B5EF4-FFF2-40B4-BE49-F238E27FC236}">
                  <a16:creationId xmlns:a16="http://schemas.microsoft.com/office/drawing/2014/main" id="{EC0F6E06-AE17-ABAC-6427-26419788BE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2470" y="2773949"/>
              <a:ext cx="2943960" cy="1290050"/>
            </a:xfrm>
            <a:prstGeom prst="rect">
              <a:avLst/>
            </a:prstGeom>
          </p:spPr>
        </p:pic>
        <p:pic>
          <p:nvPicPr>
            <p:cNvPr id="31" name="Picture 30" descr="A blue circle in the dark&#10;&#10;Description automatically generated">
              <a:extLst>
                <a:ext uri="{FF2B5EF4-FFF2-40B4-BE49-F238E27FC236}">
                  <a16:creationId xmlns:a16="http://schemas.microsoft.com/office/drawing/2014/main" id="{E6B33935-575E-8EDA-5BD0-60339498DD8F}"/>
                </a:ext>
              </a:extLst>
            </p:cNvPr>
            <p:cNvPicPr>
              <a:picLocks noChangeAspect="1"/>
            </p:cNvPicPr>
            <p:nvPr/>
          </p:nvPicPr>
          <p:blipFill rotWithShape="1">
            <a:blip r:embed="rId4">
              <a:extLst>
                <a:ext uri="{28A0092B-C50C-407E-A947-70E740481C1C}">
                  <a14:useLocalDpi xmlns:a14="http://schemas.microsoft.com/office/drawing/2010/main" val="0"/>
                </a:ext>
              </a:extLst>
            </a:blip>
            <a:srcRect l="17619" t="9143" r="7333" b="52000"/>
            <a:stretch/>
          </p:blipFill>
          <p:spPr>
            <a:xfrm>
              <a:off x="4876573" y="1930399"/>
              <a:ext cx="2859315" cy="1480457"/>
            </a:xfrm>
            <a:prstGeom prst="rect">
              <a:avLst/>
            </a:prstGeom>
          </p:spPr>
        </p:pic>
        <p:pic>
          <p:nvPicPr>
            <p:cNvPr id="32" name="Graphic 31">
              <a:extLst>
                <a:ext uri="{FF2B5EF4-FFF2-40B4-BE49-F238E27FC236}">
                  <a16:creationId xmlns:a16="http://schemas.microsoft.com/office/drawing/2014/main" id="{8216F643-697D-7A68-EB9B-6434CE9772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86184" y="3156404"/>
              <a:ext cx="527989" cy="515710"/>
            </a:xfrm>
            <a:prstGeom prst="rect">
              <a:avLst/>
            </a:prstGeom>
          </p:spPr>
        </p:pic>
        <p:pic>
          <p:nvPicPr>
            <p:cNvPr id="33" name="Graphic 32">
              <a:extLst>
                <a:ext uri="{FF2B5EF4-FFF2-40B4-BE49-F238E27FC236}">
                  <a16:creationId xmlns:a16="http://schemas.microsoft.com/office/drawing/2014/main" id="{4B830866-B035-ABB9-C8DE-35D7CC6C2D7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91012" y="3933824"/>
              <a:ext cx="3683794" cy="866775"/>
            </a:xfrm>
            <a:prstGeom prst="rect">
              <a:avLst/>
            </a:prstGeom>
          </p:spPr>
        </p:pic>
      </p:grpSp>
      <p:pic>
        <p:nvPicPr>
          <p:cNvPr id="7" name="Picture 6">
            <a:extLst>
              <a:ext uri="{FF2B5EF4-FFF2-40B4-BE49-F238E27FC236}">
                <a16:creationId xmlns:a16="http://schemas.microsoft.com/office/drawing/2014/main" id="{42E98D71-96D9-1239-31D7-75E7E8224A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21499" y="1322713"/>
            <a:ext cx="5291255" cy="5379044"/>
          </a:xfrm>
          <a:prstGeom prst="ellipse">
            <a:avLst/>
          </a:prstGeom>
          <a:ln>
            <a:noFill/>
          </a:ln>
          <a:effectLst>
            <a:softEdge rad="112500"/>
          </a:effectLst>
        </p:spPr>
      </p:pic>
    </p:spTree>
    <p:extLst>
      <p:ext uri="{BB962C8B-B14F-4D97-AF65-F5344CB8AC3E}">
        <p14:creationId xmlns:p14="http://schemas.microsoft.com/office/powerpoint/2010/main" val="2444210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2F88A-A8E7-ED51-1C61-6C8DFC193AB5}"/>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C31DCC96-177C-CFC8-CC1D-FE9AD5F46C52}"/>
              </a:ext>
            </a:extLst>
          </p:cNvPr>
          <p:cNvSpPr txBox="1"/>
          <p:nvPr/>
        </p:nvSpPr>
        <p:spPr>
          <a:xfrm>
            <a:off x="423863" y="1076305"/>
            <a:ext cx="9539288" cy="1200329"/>
          </a:xfrm>
          <a:prstGeom prst="rect">
            <a:avLst/>
          </a:prstGeom>
          <a:noFill/>
          <a:ln>
            <a:noFill/>
          </a:ln>
        </p:spPr>
        <p:txBody>
          <a:bodyPr wrap="square">
            <a:spAutoFit/>
          </a:bodyPr>
          <a:lstStyle/>
          <a:p>
            <a:pPr algn="l"/>
            <a:r>
              <a:rPr lang="en-US" sz="3600" b="1" i="0" dirty="0">
                <a:solidFill>
                  <a:schemeClr val="bg1"/>
                </a:solidFill>
                <a:effectLst/>
                <a:latin typeface="Nunito" pitchFamily="2" charset="0"/>
                <a:ea typeface="Roboto" panose="02000000000000000000" pitchFamily="2" charset="0"/>
              </a:rPr>
              <a:t>Different Approaches Within Recommender Systems</a:t>
            </a:r>
            <a:endParaRPr lang="en-IN" sz="3600" b="1" i="0" dirty="0">
              <a:solidFill>
                <a:schemeClr val="bg1"/>
              </a:solidFill>
              <a:effectLst/>
              <a:latin typeface="Nunito" pitchFamily="2" charset="0"/>
              <a:ea typeface="Roboto" panose="02000000000000000000" pitchFamily="2" charset="0"/>
            </a:endParaRPr>
          </a:p>
        </p:txBody>
      </p:sp>
      <p:sp>
        <p:nvSpPr>
          <p:cNvPr id="19" name="TextBox 18">
            <a:extLst>
              <a:ext uri="{FF2B5EF4-FFF2-40B4-BE49-F238E27FC236}">
                <a16:creationId xmlns:a16="http://schemas.microsoft.com/office/drawing/2014/main" id="{A25C52A2-F16A-55FD-0DFC-E6C768784203}"/>
              </a:ext>
            </a:extLst>
          </p:cNvPr>
          <p:cNvSpPr txBox="1"/>
          <p:nvPr/>
        </p:nvSpPr>
        <p:spPr>
          <a:xfrm>
            <a:off x="414338" y="2264319"/>
            <a:ext cx="10473222" cy="3016210"/>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1600" dirty="0">
                <a:solidFill>
                  <a:schemeClr val="bg1"/>
                </a:solidFill>
                <a:latin typeface="Nunito" pitchFamily="2" charset="0"/>
                <a:ea typeface="Roboto" panose="02000000000000000000" pitchFamily="2" charset="0"/>
              </a:rPr>
              <a:t>Collaborative Filtering: Recommends items based on similarities between users (user-based) or items (item-based). It relies on user interactions, like ratings or purchases, to find patterns in preferences.</a:t>
            </a:r>
          </a:p>
          <a:p>
            <a:pPr marL="285750" indent="-285750">
              <a:lnSpc>
                <a:spcPct val="150000"/>
              </a:lnSpc>
              <a:buFont typeface="Wingdings" panose="05000000000000000000" pitchFamily="2" charset="2"/>
              <a:buChar char="Ø"/>
            </a:pPr>
            <a:endParaRPr lang="en-US" sz="1600" dirty="0">
              <a:solidFill>
                <a:schemeClr val="bg1"/>
              </a:solidFill>
              <a:latin typeface="Nunito" pitchFamily="2" charset="0"/>
              <a:ea typeface="Roboto" panose="02000000000000000000" pitchFamily="2" charset="0"/>
            </a:endParaRPr>
          </a:p>
          <a:p>
            <a:pPr marL="285750" indent="-285750">
              <a:lnSpc>
                <a:spcPct val="150000"/>
              </a:lnSpc>
              <a:buFont typeface="Wingdings" panose="05000000000000000000" pitchFamily="2" charset="2"/>
              <a:buChar char="Ø"/>
            </a:pPr>
            <a:r>
              <a:rPr lang="en-US" sz="1600" dirty="0">
                <a:solidFill>
                  <a:schemeClr val="bg1"/>
                </a:solidFill>
                <a:latin typeface="Nunito" pitchFamily="2" charset="0"/>
                <a:ea typeface="Roboto" panose="02000000000000000000" pitchFamily="2" charset="0"/>
              </a:rPr>
              <a:t>Content-Based Filtering: Recommends items based on the characteristics or features of the items a user has previously liked. For instance, if a user likes action movies, it will recommend other action movies.</a:t>
            </a:r>
          </a:p>
          <a:p>
            <a:pPr marL="285750" indent="-285750">
              <a:lnSpc>
                <a:spcPct val="150000"/>
              </a:lnSpc>
              <a:buFont typeface="Wingdings" panose="05000000000000000000" pitchFamily="2" charset="2"/>
              <a:buChar char="Ø"/>
            </a:pPr>
            <a:endParaRPr lang="en-US" sz="1600" dirty="0">
              <a:solidFill>
                <a:schemeClr val="bg1"/>
              </a:solidFill>
              <a:latin typeface="Nunito" pitchFamily="2" charset="0"/>
              <a:ea typeface="Roboto" panose="02000000000000000000" pitchFamily="2" charset="0"/>
            </a:endParaRPr>
          </a:p>
          <a:p>
            <a:pPr marL="285750" indent="-285750">
              <a:lnSpc>
                <a:spcPct val="150000"/>
              </a:lnSpc>
              <a:buFont typeface="Wingdings" panose="05000000000000000000" pitchFamily="2" charset="2"/>
              <a:buChar char="Ø"/>
            </a:pPr>
            <a:r>
              <a:rPr lang="en-US" sz="1600" dirty="0">
                <a:solidFill>
                  <a:schemeClr val="bg1"/>
                </a:solidFill>
                <a:latin typeface="Nunito" pitchFamily="2" charset="0"/>
                <a:ea typeface="Roboto" panose="02000000000000000000" pitchFamily="2" charset="0"/>
              </a:rPr>
              <a:t>Hybrid Methods: Combine collaborative and content-based filtering to improve accuracy by leveraging both user and item data.</a:t>
            </a:r>
          </a:p>
        </p:txBody>
      </p:sp>
      <p:grpSp>
        <p:nvGrpSpPr>
          <p:cNvPr id="29" name="Group 28">
            <a:extLst>
              <a:ext uri="{FF2B5EF4-FFF2-40B4-BE49-F238E27FC236}">
                <a16:creationId xmlns:a16="http://schemas.microsoft.com/office/drawing/2014/main" id="{AC14493B-0620-D26D-02DC-97D1DD2FEF3A}"/>
              </a:ext>
            </a:extLst>
          </p:cNvPr>
          <p:cNvGrpSpPr/>
          <p:nvPr/>
        </p:nvGrpSpPr>
        <p:grpSpPr>
          <a:xfrm>
            <a:off x="11036300" y="530225"/>
            <a:ext cx="607174" cy="473075"/>
            <a:chOff x="4291012" y="1930399"/>
            <a:chExt cx="3683794" cy="2870200"/>
          </a:xfrm>
        </p:grpSpPr>
        <p:pic>
          <p:nvPicPr>
            <p:cNvPr id="30" name="Graphic 29">
              <a:extLst>
                <a:ext uri="{FF2B5EF4-FFF2-40B4-BE49-F238E27FC236}">
                  <a16:creationId xmlns:a16="http://schemas.microsoft.com/office/drawing/2014/main" id="{42D00212-1FE2-6B21-5B9E-DB5BCB207D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2470" y="2773949"/>
              <a:ext cx="2943960" cy="1290050"/>
            </a:xfrm>
            <a:prstGeom prst="rect">
              <a:avLst/>
            </a:prstGeom>
          </p:spPr>
        </p:pic>
        <p:pic>
          <p:nvPicPr>
            <p:cNvPr id="31" name="Picture 30" descr="A blue circle in the dark&#10;&#10;Description automatically generated">
              <a:extLst>
                <a:ext uri="{FF2B5EF4-FFF2-40B4-BE49-F238E27FC236}">
                  <a16:creationId xmlns:a16="http://schemas.microsoft.com/office/drawing/2014/main" id="{18E22099-D100-DF32-BAF6-8D50F2B98E6D}"/>
                </a:ext>
              </a:extLst>
            </p:cNvPr>
            <p:cNvPicPr>
              <a:picLocks noChangeAspect="1"/>
            </p:cNvPicPr>
            <p:nvPr/>
          </p:nvPicPr>
          <p:blipFill rotWithShape="1">
            <a:blip r:embed="rId4">
              <a:extLst>
                <a:ext uri="{28A0092B-C50C-407E-A947-70E740481C1C}">
                  <a14:useLocalDpi xmlns:a14="http://schemas.microsoft.com/office/drawing/2010/main" val="0"/>
                </a:ext>
              </a:extLst>
            </a:blip>
            <a:srcRect l="17619" t="9143" r="7333" b="52000"/>
            <a:stretch/>
          </p:blipFill>
          <p:spPr>
            <a:xfrm>
              <a:off x="4876573" y="1930399"/>
              <a:ext cx="2859315" cy="1480457"/>
            </a:xfrm>
            <a:prstGeom prst="rect">
              <a:avLst/>
            </a:prstGeom>
          </p:spPr>
        </p:pic>
        <p:pic>
          <p:nvPicPr>
            <p:cNvPr id="32" name="Graphic 31">
              <a:extLst>
                <a:ext uri="{FF2B5EF4-FFF2-40B4-BE49-F238E27FC236}">
                  <a16:creationId xmlns:a16="http://schemas.microsoft.com/office/drawing/2014/main" id="{5C83EB20-C835-62A9-9026-736C1F2CB4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86184" y="3156404"/>
              <a:ext cx="527989" cy="515710"/>
            </a:xfrm>
            <a:prstGeom prst="rect">
              <a:avLst/>
            </a:prstGeom>
          </p:spPr>
        </p:pic>
        <p:pic>
          <p:nvPicPr>
            <p:cNvPr id="33" name="Graphic 32">
              <a:extLst>
                <a:ext uri="{FF2B5EF4-FFF2-40B4-BE49-F238E27FC236}">
                  <a16:creationId xmlns:a16="http://schemas.microsoft.com/office/drawing/2014/main" id="{B6857738-2A66-1508-3C87-C4D874075C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91012" y="3933824"/>
              <a:ext cx="3683794" cy="866775"/>
            </a:xfrm>
            <a:prstGeom prst="rect">
              <a:avLst/>
            </a:prstGeom>
          </p:spPr>
        </p:pic>
      </p:grpSp>
    </p:spTree>
    <p:extLst>
      <p:ext uri="{BB962C8B-B14F-4D97-AF65-F5344CB8AC3E}">
        <p14:creationId xmlns:p14="http://schemas.microsoft.com/office/powerpoint/2010/main" val="2298544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EA179-2FED-0C60-BC00-665C0C58B778}"/>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532D3116-4752-772A-853E-FEB7D95C0420}"/>
              </a:ext>
            </a:extLst>
          </p:cNvPr>
          <p:cNvSpPr txBox="1"/>
          <p:nvPr/>
        </p:nvSpPr>
        <p:spPr>
          <a:xfrm>
            <a:off x="423863" y="1076305"/>
            <a:ext cx="5246638" cy="646331"/>
          </a:xfrm>
          <a:prstGeom prst="rect">
            <a:avLst/>
          </a:prstGeom>
          <a:noFill/>
          <a:ln>
            <a:noFill/>
          </a:ln>
        </p:spPr>
        <p:txBody>
          <a:bodyPr wrap="square">
            <a:spAutoFit/>
          </a:bodyPr>
          <a:lstStyle/>
          <a:p>
            <a:pPr algn="l"/>
            <a:r>
              <a:rPr lang="en-IN" sz="3600" b="1" i="0" dirty="0">
                <a:solidFill>
                  <a:schemeClr val="bg1"/>
                </a:solidFill>
                <a:effectLst/>
                <a:latin typeface="Nunito" pitchFamily="2" charset="0"/>
                <a:ea typeface="Roboto" panose="02000000000000000000" pitchFamily="2" charset="0"/>
              </a:rPr>
              <a:t>How It </a:t>
            </a:r>
            <a:r>
              <a:rPr lang="en-IN" sz="3600" b="1" dirty="0">
                <a:solidFill>
                  <a:schemeClr val="bg1"/>
                </a:solidFill>
                <a:latin typeface="Nunito" pitchFamily="2" charset="0"/>
                <a:ea typeface="Roboto" panose="02000000000000000000" pitchFamily="2" charset="0"/>
              </a:rPr>
              <a:t>W</a:t>
            </a:r>
            <a:r>
              <a:rPr lang="en-IN" sz="3600" b="1" i="0" dirty="0">
                <a:solidFill>
                  <a:schemeClr val="bg1"/>
                </a:solidFill>
                <a:effectLst/>
                <a:latin typeface="Nunito" pitchFamily="2" charset="0"/>
                <a:ea typeface="Roboto" panose="02000000000000000000" pitchFamily="2" charset="0"/>
              </a:rPr>
              <a:t>orks </a:t>
            </a:r>
          </a:p>
        </p:txBody>
      </p:sp>
      <p:sp>
        <p:nvSpPr>
          <p:cNvPr id="19" name="TextBox 18">
            <a:extLst>
              <a:ext uri="{FF2B5EF4-FFF2-40B4-BE49-F238E27FC236}">
                <a16:creationId xmlns:a16="http://schemas.microsoft.com/office/drawing/2014/main" id="{6A0CB894-2381-98DC-1A33-03A4FAFBDCA6}"/>
              </a:ext>
            </a:extLst>
          </p:cNvPr>
          <p:cNvSpPr txBox="1"/>
          <p:nvPr/>
        </p:nvSpPr>
        <p:spPr>
          <a:xfrm>
            <a:off x="414338" y="1902369"/>
            <a:ext cx="10473222" cy="4124206"/>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1600" dirty="0">
                <a:solidFill>
                  <a:schemeClr val="bg1"/>
                </a:solidFill>
                <a:latin typeface="Nunito" pitchFamily="2" charset="0"/>
                <a:ea typeface="Roboto" panose="02000000000000000000" pitchFamily="2" charset="0"/>
              </a:rPr>
              <a:t>Data Collection: Recommender systems start by collecting data about users, items, and interactions. This data can include user preferences, purchase history, ratings, clicks, or browsing history. The more data available, the better the system can learn and make accurate predictions.</a:t>
            </a:r>
          </a:p>
          <a:p>
            <a:pPr marL="285750" indent="-285750">
              <a:lnSpc>
                <a:spcPct val="150000"/>
              </a:lnSpc>
              <a:buFont typeface="Wingdings" panose="05000000000000000000" pitchFamily="2" charset="2"/>
              <a:buChar char="Ø"/>
            </a:pPr>
            <a:endParaRPr lang="en-US" sz="1600" dirty="0">
              <a:solidFill>
                <a:schemeClr val="bg1"/>
              </a:solidFill>
              <a:latin typeface="Nunito" pitchFamily="2" charset="0"/>
              <a:ea typeface="Roboto" panose="02000000000000000000" pitchFamily="2" charset="0"/>
            </a:endParaRPr>
          </a:p>
          <a:p>
            <a:pPr marL="285750" indent="-285750">
              <a:lnSpc>
                <a:spcPct val="150000"/>
              </a:lnSpc>
              <a:buFont typeface="Wingdings" panose="05000000000000000000" pitchFamily="2" charset="2"/>
              <a:buChar char="Ø"/>
            </a:pPr>
            <a:r>
              <a:rPr lang="en-US" sz="1600" dirty="0">
                <a:solidFill>
                  <a:schemeClr val="bg1"/>
                </a:solidFill>
                <a:latin typeface="Nunito" pitchFamily="2" charset="0"/>
                <a:ea typeface="Roboto" panose="02000000000000000000" pitchFamily="2" charset="0"/>
              </a:rPr>
              <a:t>Modeling User Preferences: The system creates a model to understand each user’s tastes or preferences. For instance, a model may capture that a particular user likes sci-fi movies or prefers organic products. This helps in identifying what types of items the user may be interested in.</a:t>
            </a:r>
          </a:p>
          <a:p>
            <a:pPr marL="285750" indent="-285750">
              <a:lnSpc>
                <a:spcPct val="150000"/>
              </a:lnSpc>
              <a:buFont typeface="Wingdings" panose="05000000000000000000" pitchFamily="2" charset="2"/>
              <a:buChar char="Ø"/>
            </a:pPr>
            <a:endParaRPr lang="en-US" sz="1600" dirty="0">
              <a:solidFill>
                <a:schemeClr val="bg1"/>
              </a:solidFill>
              <a:latin typeface="Nunito" pitchFamily="2" charset="0"/>
              <a:ea typeface="Roboto" panose="02000000000000000000" pitchFamily="2" charset="0"/>
            </a:endParaRPr>
          </a:p>
          <a:p>
            <a:pPr marL="285750" indent="-285750">
              <a:lnSpc>
                <a:spcPct val="150000"/>
              </a:lnSpc>
              <a:buFont typeface="Wingdings" panose="05000000000000000000" pitchFamily="2" charset="2"/>
              <a:buChar char="Ø"/>
            </a:pPr>
            <a:r>
              <a:rPr lang="en-US" sz="1600" dirty="0">
                <a:solidFill>
                  <a:schemeClr val="bg1"/>
                </a:solidFill>
                <a:latin typeface="Nunito" pitchFamily="2" charset="0"/>
                <a:ea typeface="Roboto" panose="02000000000000000000" pitchFamily="2" charset="0"/>
              </a:rPr>
              <a:t>Making Predictions: Using the preference model, the system predicts how likely a user is to interact with new items (like products or media). It assigns relevance scores to items based on their potential interest to each user.</a:t>
            </a:r>
          </a:p>
        </p:txBody>
      </p:sp>
      <p:grpSp>
        <p:nvGrpSpPr>
          <p:cNvPr id="29" name="Group 28">
            <a:extLst>
              <a:ext uri="{FF2B5EF4-FFF2-40B4-BE49-F238E27FC236}">
                <a16:creationId xmlns:a16="http://schemas.microsoft.com/office/drawing/2014/main" id="{3ADB6B98-4647-1586-848C-8DD84525C618}"/>
              </a:ext>
            </a:extLst>
          </p:cNvPr>
          <p:cNvGrpSpPr/>
          <p:nvPr/>
        </p:nvGrpSpPr>
        <p:grpSpPr>
          <a:xfrm>
            <a:off x="11036300" y="530225"/>
            <a:ext cx="607174" cy="473075"/>
            <a:chOff x="4291012" y="1930399"/>
            <a:chExt cx="3683794" cy="2870200"/>
          </a:xfrm>
        </p:grpSpPr>
        <p:pic>
          <p:nvPicPr>
            <p:cNvPr id="30" name="Graphic 29">
              <a:extLst>
                <a:ext uri="{FF2B5EF4-FFF2-40B4-BE49-F238E27FC236}">
                  <a16:creationId xmlns:a16="http://schemas.microsoft.com/office/drawing/2014/main" id="{8F89BD91-1132-B6CB-7F5A-3D2ED66A03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2470" y="2773949"/>
              <a:ext cx="2943960" cy="1290050"/>
            </a:xfrm>
            <a:prstGeom prst="rect">
              <a:avLst/>
            </a:prstGeom>
          </p:spPr>
        </p:pic>
        <p:pic>
          <p:nvPicPr>
            <p:cNvPr id="31" name="Picture 30" descr="A blue circle in the dark&#10;&#10;Description automatically generated">
              <a:extLst>
                <a:ext uri="{FF2B5EF4-FFF2-40B4-BE49-F238E27FC236}">
                  <a16:creationId xmlns:a16="http://schemas.microsoft.com/office/drawing/2014/main" id="{ECE6433F-3CFB-8D84-2CDD-DC6327684E05}"/>
                </a:ext>
              </a:extLst>
            </p:cNvPr>
            <p:cNvPicPr>
              <a:picLocks noChangeAspect="1"/>
            </p:cNvPicPr>
            <p:nvPr/>
          </p:nvPicPr>
          <p:blipFill rotWithShape="1">
            <a:blip r:embed="rId4">
              <a:extLst>
                <a:ext uri="{28A0092B-C50C-407E-A947-70E740481C1C}">
                  <a14:useLocalDpi xmlns:a14="http://schemas.microsoft.com/office/drawing/2010/main" val="0"/>
                </a:ext>
              </a:extLst>
            </a:blip>
            <a:srcRect l="17619" t="9143" r="7333" b="52000"/>
            <a:stretch/>
          </p:blipFill>
          <p:spPr>
            <a:xfrm>
              <a:off x="4876573" y="1930399"/>
              <a:ext cx="2859315" cy="1480457"/>
            </a:xfrm>
            <a:prstGeom prst="rect">
              <a:avLst/>
            </a:prstGeom>
          </p:spPr>
        </p:pic>
        <p:pic>
          <p:nvPicPr>
            <p:cNvPr id="32" name="Graphic 31">
              <a:extLst>
                <a:ext uri="{FF2B5EF4-FFF2-40B4-BE49-F238E27FC236}">
                  <a16:creationId xmlns:a16="http://schemas.microsoft.com/office/drawing/2014/main" id="{5E0ADA30-1A02-7156-6800-68F7CDFCAB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86184" y="3156404"/>
              <a:ext cx="527989" cy="515710"/>
            </a:xfrm>
            <a:prstGeom prst="rect">
              <a:avLst/>
            </a:prstGeom>
          </p:spPr>
        </p:pic>
        <p:pic>
          <p:nvPicPr>
            <p:cNvPr id="33" name="Graphic 32">
              <a:extLst>
                <a:ext uri="{FF2B5EF4-FFF2-40B4-BE49-F238E27FC236}">
                  <a16:creationId xmlns:a16="http://schemas.microsoft.com/office/drawing/2014/main" id="{EF62E8B1-A137-9CB1-9D5D-14480BD471E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91012" y="3933824"/>
              <a:ext cx="3683794" cy="866775"/>
            </a:xfrm>
            <a:prstGeom prst="rect">
              <a:avLst/>
            </a:prstGeom>
          </p:spPr>
        </p:pic>
      </p:grpSp>
    </p:spTree>
    <p:extLst>
      <p:ext uri="{BB962C8B-B14F-4D97-AF65-F5344CB8AC3E}">
        <p14:creationId xmlns:p14="http://schemas.microsoft.com/office/powerpoint/2010/main" val="833052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F4EFA-2AF4-0262-4D23-01BA0F834D34}"/>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0022AECB-2007-A1FF-9A7E-1B4BF192A062}"/>
              </a:ext>
            </a:extLst>
          </p:cNvPr>
          <p:cNvSpPr txBox="1"/>
          <p:nvPr/>
        </p:nvSpPr>
        <p:spPr>
          <a:xfrm>
            <a:off x="423863" y="1219180"/>
            <a:ext cx="5246638" cy="646331"/>
          </a:xfrm>
          <a:prstGeom prst="rect">
            <a:avLst/>
          </a:prstGeom>
          <a:noFill/>
          <a:ln>
            <a:noFill/>
          </a:ln>
        </p:spPr>
        <p:txBody>
          <a:bodyPr wrap="square">
            <a:spAutoFit/>
          </a:bodyPr>
          <a:lstStyle/>
          <a:p>
            <a:pPr algn="l"/>
            <a:r>
              <a:rPr lang="en-IN" sz="3600" b="1" i="0" dirty="0">
                <a:solidFill>
                  <a:schemeClr val="bg1"/>
                </a:solidFill>
                <a:effectLst/>
                <a:latin typeface="Nunito" pitchFamily="2" charset="0"/>
                <a:ea typeface="Roboto" panose="02000000000000000000" pitchFamily="2" charset="0"/>
              </a:rPr>
              <a:t>How It </a:t>
            </a:r>
            <a:r>
              <a:rPr lang="en-IN" sz="3600" b="1" dirty="0">
                <a:solidFill>
                  <a:schemeClr val="bg1"/>
                </a:solidFill>
                <a:latin typeface="Nunito" pitchFamily="2" charset="0"/>
                <a:ea typeface="Roboto" panose="02000000000000000000" pitchFamily="2" charset="0"/>
              </a:rPr>
              <a:t>W</a:t>
            </a:r>
            <a:r>
              <a:rPr lang="en-IN" sz="3600" b="1" i="0" dirty="0">
                <a:solidFill>
                  <a:schemeClr val="bg1"/>
                </a:solidFill>
                <a:effectLst/>
                <a:latin typeface="Nunito" pitchFamily="2" charset="0"/>
                <a:ea typeface="Roboto" panose="02000000000000000000" pitchFamily="2" charset="0"/>
              </a:rPr>
              <a:t>orks </a:t>
            </a:r>
          </a:p>
        </p:txBody>
      </p:sp>
      <p:sp>
        <p:nvSpPr>
          <p:cNvPr id="19" name="TextBox 18">
            <a:extLst>
              <a:ext uri="{FF2B5EF4-FFF2-40B4-BE49-F238E27FC236}">
                <a16:creationId xmlns:a16="http://schemas.microsoft.com/office/drawing/2014/main" id="{03948315-A52C-E07E-C42D-E138C09F9F14}"/>
              </a:ext>
            </a:extLst>
          </p:cNvPr>
          <p:cNvSpPr txBox="1"/>
          <p:nvPr/>
        </p:nvSpPr>
        <p:spPr>
          <a:xfrm>
            <a:off x="414338" y="2026194"/>
            <a:ext cx="10473222" cy="264687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1600" dirty="0">
                <a:solidFill>
                  <a:schemeClr val="bg1"/>
                </a:solidFill>
                <a:latin typeface="Nunito" pitchFamily="2" charset="0"/>
                <a:ea typeface="Roboto" panose="02000000000000000000" pitchFamily="2" charset="0"/>
              </a:rPr>
              <a:t>Recommendation Generation: The system presents items with the highest predicted relevance scores to the user as recommendations. These are often displayed as "You might like…" or "Recommended for you" on websites or apps.</a:t>
            </a:r>
          </a:p>
          <a:p>
            <a:pPr marL="285750" indent="-285750">
              <a:lnSpc>
                <a:spcPct val="150000"/>
              </a:lnSpc>
              <a:buFont typeface="Wingdings" panose="05000000000000000000" pitchFamily="2" charset="2"/>
              <a:buChar char="Ø"/>
            </a:pPr>
            <a:endParaRPr lang="en-US" sz="1600" dirty="0">
              <a:solidFill>
                <a:schemeClr val="bg1"/>
              </a:solidFill>
              <a:latin typeface="Nunito" pitchFamily="2" charset="0"/>
              <a:ea typeface="Roboto" panose="02000000000000000000" pitchFamily="2" charset="0"/>
            </a:endParaRPr>
          </a:p>
          <a:p>
            <a:pPr marL="285750" indent="-285750">
              <a:lnSpc>
                <a:spcPct val="150000"/>
              </a:lnSpc>
              <a:buFont typeface="Wingdings" panose="05000000000000000000" pitchFamily="2" charset="2"/>
              <a:buChar char="Ø"/>
            </a:pPr>
            <a:r>
              <a:rPr lang="en-US" sz="1600" dirty="0">
                <a:solidFill>
                  <a:schemeClr val="bg1"/>
                </a:solidFill>
                <a:latin typeface="Nunito" pitchFamily="2" charset="0"/>
                <a:ea typeface="Roboto" panose="02000000000000000000" pitchFamily="2" charset="0"/>
              </a:rPr>
              <a:t>Feedback Loop: Recommender systems continuously learn from new user interactions (like clicks, likes, or purchases) to refine future recommendations. This makes the recommendations more accurate and personalized over time.</a:t>
            </a:r>
            <a:endParaRPr lang="en-IN" sz="1600" dirty="0">
              <a:solidFill>
                <a:schemeClr val="bg1"/>
              </a:solidFill>
              <a:latin typeface="Nunito" pitchFamily="2" charset="0"/>
              <a:ea typeface="Roboto" panose="02000000000000000000" pitchFamily="2" charset="0"/>
            </a:endParaRPr>
          </a:p>
        </p:txBody>
      </p:sp>
      <p:grpSp>
        <p:nvGrpSpPr>
          <p:cNvPr id="29" name="Group 28">
            <a:extLst>
              <a:ext uri="{FF2B5EF4-FFF2-40B4-BE49-F238E27FC236}">
                <a16:creationId xmlns:a16="http://schemas.microsoft.com/office/drawing/2014/main" id="{466D0B70-CEB1-3919-AA24-22F6C8DDBE5F}"/>
              </a:ext>
            </a:extLst>
          </p:cNvPr>
          <p:cNvGrpSpPr/>
          <p:nvPr/>
        </p:nvGrpSpPr>
        <p:grpSpPr>
          <a:xfrm>
            <a:off x="11036300" y="530225"/>
            <a:ext cx="607174" cy="473075"/>
            <a:chOff x="4291012" y="1930399"/>
            <a:chExt cx="3683794" cy="2870200"/>
          </a:xfrm>
        </p:grpSpPr>
        <p:pic>
          <p:nvPicPr>
            <p:cNvPr id="30" name="Graphic 29">
              <a:extLst>
                <a:ext uri="{FF2B5EF4-FFF2-40B4-BE49-F238E27FC236}">
                  <a16:creationId xmlns:a16="http://schemas.microsoft.com/office/drawing/2014/main" id="{2C2EF592-2CD9-9ED8-B738-6780A78377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2470" y="2773949"/>
              <a:ext cx="2943960" cy="1290050"/>
            </a:xfrm>
            <a:prstGeom prst="rect">
              <a:avLst/>
            </a:prstGeom>
          </p:spPr>
        </p:pic>
        <p:pic>
          <p:nvPicPr>
            <p:cNvPr id="31" name="Picture 30" descr="A blue circle in the dark&#10;&#10;Description automatically generated">
              <a:extLst>
                <a:ext uri="{FF2B5EF4-FFF2-40B4-BE49-F238E27FC236}">
                  <a16:creationId xmlns:a16="http://schemas.microsoft.com/office/drawing/2014/main" id="{54D4A84A-7AB5-BFBF-A4EF-B962E50B2357}"/>
                </a:ext>
              </a:extLst>
            </p:cNvPr>
            <p:cNvPicPr>
              <a:picLocks noChangeAspect="1"/>
            </p:cNvPicPr>
            <p:nvPr/>
          </p:nvPicPr>
          <p:blipFill rotWithShape="1">
            <a:blip r:embed="rId4">
              <a:extLst>
                <a:ext uri="{28A0092B-C50C-407E-A947-70E740481C1C}">
                  <a14:useLocalDpi xmlns:a14="http://schemas.microsoft.com/office/drawing/2010/main" val="0"/>
                </a:ext>
              </a:extLst>
            </a:blip>
            <a:srcRect l="17619" t="9143" r="7333" b="52000"/>
            <a:stretch/>
          </p:blipFill>
          <p:spPr>
            <a:xfrm>
              <a:off x="4876573" y="1930399"/>
              <a:ext cx="2859315" cy="1480457"/>
            </a:xfrm>
            <a:prstGeom prst="rect">
              <a:avLst/>
            </a:prstGeom>
          </p:spPr>
        </p:pic>
        <p:pic>
          <p:nvPicPr>
            <p:cNvPr id="32" name="Graphic 31">
              <a:extLst>
                <a:ext uri="{FF2B5EF4-FFF2-40B4-BE49-F238E27FC236}">
                  <a16:creationId xmlns:a16="http://schemas.microsoft.com/office/drawing/2014/main" id="{DD363251-C94B-105E-422D-5D9E849426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86184" y="3156404"/>
              <a:ext cx="527989" cy="515710"/>
            </a:xfrm>
            <a:prstGeom prst="rect">
              <a:avLst/>
            </a:prstGeom>
          </p:spPr>
        </p:pic>
        <p:pic>
          <p:nvPicPr>
            <p:cNvPr id="33" name="Graphic 32">
              <a:extLst>
                <a:ext uri="{FF2B5EF4-FFF2-40B4-BE49-F238E27FC236}">
                  <a16:creationId xmlns:a16="http://schemas.microsoft.com/office/drawing/2014/main" id="{D9EE2D13-4234-F9B5-B9E1-0FDAB8075B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91012" y="3933824"/>
              <a:ext cx="3683794" cy="866775"/>
            </a:xfrm>
            <a:prstGeom prst="rect">
              <a:avLst/>
            </a:prstGeom>
          </p:spPr>
        </p:pic>
      </p:grpSp>
    </p:spTree>
    <p:extLst>
      <p:ext uri="{BB962C8B-B14F-4D97-AF65-F5344CB8AC3E}">
        <p14:creationId xmlns:p14="http://schemas.microsoft.com/office/powerpoint/2010/main" val="3455437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56D55-25F6-7A2D-716B-4CDBD9E8946B}"/>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BB6D1B9B-1023-3CA7-ED0B-E42866789A48}"/>
              </a:ext>
            </a:extLst>
          </p:cNvPr>
          <p:cNvSpPr txBox="1"/>
          <p:nvPr/>
        </p:nvSpPr>
        <p:spPr>
          <a:xfrm>
            <a:off x="385763" y="1171555"/>
            <a:ext cx="10196512" cy="1200329"/>
          </a:xfrm>
          <a:prstGeom prst="rect">
            <a:avLst/>
          </a:prstGeom>
          <a:noFill/>
          <a:ln>
            <a:noFill/>
          </a:ln>
        </p:spPr>
        <p:txBody>
          <a:bodyPr wrap="square">
            <a:spAutoFit/>
          </a:bodyPr>
          <a:lstStyle/>
          <a:p>
            <a:pPr algn="l"/>
            <a:r>
              <a:rPr lang="en-US" sz="3600" b="1" i="0" dirty="0">
                <a:solidFill>
                  <a:schemeClr val="bg1"/>
                </a:solidFill>
                <a:effectLst/>
                <a:latin typeface="Nunito" pitchFamily="2" charset="0"/>
                <a:ea typeface="Roboto" panose="02000000000000000000" pitchFamily="2" charset="0"/>
              </a:rPr>
              <a:t>Difference Between Content Based And Collaborative Based Recommendation System</a:t>
            </a:r>
            <a:endParaRPr lang="en-IN" sz="3600" b="1" i="0" dirty="0">
              <a:solidFill>
                <a:schemeClr val="bg1"/>
              </a:solidFill>
              <a:effectLst/>
              <a:latin typeface="Nunito" pitchFamily="2" charset="0"/>
              <a:ea typeface="Roboto" panose="02000000000000000000" pitchFamily="2" charset="0"/>
            </a:endParaRPr>
          </a:p>
        </p:txBody>
      </p:sp>
      <p:grpSp>
        <p:nvGrpSpPr>
          <p:cNvPr id="29" name="Group 28">
            <a:extLst>
              <a:ext uri="{FF2B5EF4-FFF2-40B4-BE49-F238E27FC236}">
                <a16:creationId xmlns:a16="http://schemas.microsoft.com/office/drawing/2014/main" id="{E748A6BC-DC13-5CB5-0D6C-34F18551D7E1}"/>
              </a:ext>
            </a:extLst>
          </p:cNvPr>
          <p:cNvGrpSpPr/>
          <p:nvPr/>
        </p:nvGrpSpPr>
        <p:grpSpPr>
          <a:xfrm>
            <a:off x="11036300" y="530225"/>
            <a:ext cx="607174" cy="473075"/>
            <a:chOff x="4291012" y="1930399"/>
            <a:chExt cx="3683794" cy="2870200"/>
          </a:xfrm>
        </p:grpSpPr>
        <p:pic>
          <p:nvPicPr>
            <p:cNvPr id="30" name="Graphic 29">
              <a:extLst>
                <a:ext uri="{FF2B5EF4-FFF2-40B4-BE49-F238E27FC236}">
                  <a16:creationId xmlns:a16="http://schemas.microsoft.com/office/drawing/2014/main" id="{0E8C1A2A-3ADF-E4D4-5A25-AD697B92DE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2470" y="2773949"/>
              <a:ext cx="2943960" cy="1290050"/>
            </a:xfrm>
            <a:prstGeom prst="rect">
              <a:avLst/>
            </a:prstGeom>
          </p:spPr>
        </p:pic>
        <p:pic>
          <p:nvPicPr>
            <p:cNvPr id="31" name="Picture 30" descr="A blue circle in the dark&#10;&#10;Description automatically generated">
              <a:extLst>
                <a:ext uri="{FF2B5EF4-FFF2-40B4-BE49-F238E27FC236}">
                  <a16:creationId xmlns:a16="http://schemas.microsoft.com/office/drawing/2014/main" id="{1A9C8D91-CDAC-03F6-3032-D2A1A218080D}"/>
                </a:ext>
              </a:extLst>
            </p:cNvPr>
            <p:cNvPicPr>
              <a:picLocks noChangeAspect="1"/>
            </p:cNvPicPr>
            <p:nvPr/>
          </p:nvPicPr>
          <p:blipFill rotWithShape="1">
            <a:blip r:embed="rId4">
              <a:extLst>
                <a:ext uri="{28A0092B-C50C-407E-A947-70E740481C1C}">
                  <a14:useLocalDpi xmlns:a14="http://schemas.microsoft.com/office/drawing/2010/main" val="0"/>
                </a:ext>
              </a:extLst>
            </a:blip>
            <a:srcRect l="17619" t="9143" r="7333" b="52000"/>
            <a:stretch/>
          </p:blipFill>
          <p:spPr>
            <a:xfrm>
              <a:off x="4876573" y="1930399"/>
              <a:ext cx="2859315" cy="1480457"/>
            </a:xfrm>
            <a:prstGeom prst="rect">
              <a:avLst/>
            </a:prstGeom>
          </p:spPr>
        </p:pic>
        <p:pic>
          <p:nvPicPr>
            <p:cNvPr id="32" name="Graphic 31">
              <a:extLst>
                <a:ext uri="{FF2B5EF4-FFF2-40B4-BE49-F238E27FC236}">
                  <a16:creationId xmlns:a16="http://schemas.microsoft.com/office/drawing/2014/main" id="{274538FB-CA76-E8BC-3E3A-D0C42589BF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86184" y="3156404"/>
              <a:ext cx="527989" cy="515710"/>
            </a:xfrm>
            <a:prstGeom prst="rect">
              <a:avLst/>
            </a:prstGeom>
          </p:spPr>
        </p:pic>
        <p:pic>
          <p:nvPicPr>
            <p:cNvPr id="33" name="Graphic 32">
              <a:extLst>
                <a:ext uri="{FF2B5EF4-FFF2-40B4-BE49-F238E27FC236}">
                  <a16:creationId xmlns:a16="http://schemas.microsoft.com/office/drawing/2014/main" id="{D87B177B-F4FD-A11E-6B0D-DEC324917F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91012" y="3933824"/>
              <a:ext cx="3683794" cy="866775"/>
            </a:xfrm>
            <a:prstGeom prst="rect">
              <a:avLst/>
            </a:prstGeom>
          </p:spPr>
        </p:pic>
      </p:grpSp>
      <p:graphicFrame>
        <p:nvGraphicFramePr>
          <p:cNvPr id="2" name="Table 1">
            <a:extLst>
              <a:ext uri="{FF2B5EF4-FFF2-40B4-BE49-F238E27FC236}">
                <a16:creationId xmlns:a16="http://schemas.microsoft.com/office/drawing/2014/main" id="{C7230665-48B7-FB8A-5D21-0D95F94E1AEE}"/>
              </a:ext>
            </a:extLst>
          </p:cNvPr>
          <p:cNvGraphicFramePr>
            <a:graphicFrameLocks noGrp="1"/>
          </p:cNvGraphicFramePr>
          <p:nvPr>
            <p:extLst>
              <p:ext uri="{D42A27DB-BD31-4B8C-83A1-F6EECF244321}">
                <p14:modId xmlns:p14="http://schemas.microsoft.com/office/powerpoint/2010/main" val="3784017351"/>
              </p:ext>
            </p:extLst>
          </p:nvPr>
        </p:nvGraphicFramePr>
        <p:xfrm>
          <a:off x="527050" y="2484656"/>
          <a:ext cx="8127999" cy="3083560"/>
        </p:xfrm>
        <a:graphic>
          <a:graphicData uri="http://schemas.openxmlformats.org/drawingml/2006/table">
            <a:tbl>
              <a:tblPr firstRow="1" bandRow="1">
                <a:tableStyleId>{5C22544A-7EE6-4342-B048-85BDC9FD1C3A}</a:tableStyleId>
              </a:tblPr>
              <a:tblGrid>
                <a:gridCol w="2378075">
                  <a:extLst>
                    <a:ext uri="{9D8B030D-6E8A-4147-A177-3AD203B41FA5}">
                      <a16:colId xmlns:a16="http://schemas.microsoft.com/office/drawing/2014/main" val="1371502662"/>
                    </a:ext>
                  </a:extLst>
                </a:gridCol>
                <a:gridCol w="2609850">
                  <a:extLst>
                    <a:ext uri="{9D8B030D-6E8A-4147-A177-3AD203B41FA5}">
                      <a16:colId xmlns:a16="http://schemas.microsoft.com/office/drawing/2014/main" val="3966653704"/>
                    </a:ext>
                  </a:extLst>
                </a:gridCol>
                <a:gridCol w="3140074">
                  <a:extLst>
                    <a:ext uri="{9D8B030D-6E8A-4147-A177-3AD203B41FA5}">
                      <a16:colId xmlns:a16="http://schemas.microsoft.com/office/drawing/2014/main" val="3745123622"/>
                    </a:ext>
                  </a:extLst>
                </a:gridCol>
              </a:tblGrid>
              <a:tr h="370840">
                <a:tc>
                  <a:txBody>
                    <a:bodyPr/>
                    <a:lstStyle/>
                    <a:p>
                      <a:r>
                        <a:rPr lang="en-IN" dirty="0">
                          <a:solidFill>
                            <a:schemeClr val="bg1"/>
                          </a:solidFill>
                        </a:rPr>
                        <a:t>Aspect</a:t>
                      </a:r>
                    </a:p>
                  </a:txBody>
                  <a:tcPr>
                    <a:noFill/>
                  </a:tcPr>
                </a:tc>
                <a:tc>
                  <a:txBody>
                    <a:bodyPr/>
                    <a:lstStyle/>
                    <a:p>
                      <a:r>
                        <a:rPr lang="en-IN" dirty="0">
                          <a:solidFill>
                            <a:schemeClr val="bg1"/>
                          </a:solidFill>
                        </a:rPr>
                        <a:t>Content-Based Filtering</a:t>
                      </a:r>
                    </a:p>
                  </a:txBody>
                  <a:tcPr>
                    <a:noFill/>
                  </a:tcPr>
                </a:tc>
                <a:tc>
                  <a:txBody>
                    <a:bodyPr/>
                    <a:lstStyle/>
                    <a:p>
                      <a:r>
                        <a:rPr lang="en-IN" dirty="0">
                          <a:solidFill>
                            <a:schemeClr val="bg1"/>
                          </a:solidFill>
                        </a:rPr>
                        <a:t>Collaborative Filtering</a:t>
                      </a:r>
                    </a:p>
                  </a:txBody>
                  <a:tcPr>
                    <a:noFill/>
                  </a:tcPr>
                </a:tc>
                <a:extLst>
                  <a:ext uri="{0D108BD9-81ED-4DB2-BD59-A6C34878D82A}">
                    <a16:rowId xmlns:a16="http://schemas.microsoft.com/office/drawing/2014/main" val="962265722"/>
                  </a:ext>
                </a:extLst>
              </a:tr>
              <a:tr h="370840">
                <a:tc>
                  <a:txBody>
                    <a:bodyPr/>
                    <a:lstStyle/>
                    <a:p>
                      <a:r>
                        <a:rPr lang="en-IN" dirty="0">
                          <a:solidFill>
                            <a:schemeClr val="bg1"/>
                          </a:solidFill>
                        </a:rPr>
                        <a:t>Approach</a:t>
                      </a:r>
                    </a:p>
                  </a:txBody>
                  <a:tcPr>
                    <a:noFill/>
                  </a:tcPr>
                </a:tc>
                <a:tc>
                  <a:txBody>
                    <a:bodyPr/>
                    <a:lstStyle/>
                    <a:p>
                      <a:r>
                        <a:rPr lang="en-US" sz="1600" dirty="0">
                          <a:solidFill>
                            <a:schemeClr val="bg1"/>
                          </a:solidFill>
                        </a:rPr>
                        <a:t>Recommends items based on item characteristics or features that match the user’s past preferences</a:t>
                      </a:r>
                      <a:endParaRPr lang="en-IN" sz="1600" dirty="0">
                        <a:solidFill>
                          <a:schemeClr val="bg1"/>
                        </a:solidFill>
                      </a:endParaRPr>
                    </a:p>
                  </a:txBody>
                  <a:tcPr>
                    <a:noFill/>
                  </a:tcPr>
                </a:tc>
                <a:tc>
                  <a:txBody>
                    <a:bodyPr/>
                    <a:lstStyle/>
                    <a:p>
                      <a:r>
                        <a:rPr lang="en-US" sz="1600" dirty="0">
                          <a:solidFill>
                            <a:schemeClr val="bg1"/>
                          </a:solidFill>
                        </a:rPr>
                        <a:t>Recommends items based on patterns in user behavior, like ratings or purchases, and similarities between users or items</a:t>
                      </a:r>
                      <a:endParaRPr lang="en-IN" sz="1600" dirty="0">
                        <a:solidFill>
                          <a:schemeClr val="bg1"/>
                        </a:solidFill>
                      </a:endParaRPr>
                    </a:p>
                  </a:txBody>
                  <a:tcPr>
                    <a:noFill/>
                  </a:tcPr>
                </a:tc>
                <a:extLst>
                  <a:ext uri="{0D108BD9-81ED-4DB2-BD59-A6C34878D82A}">
                    <a16:rowId xmlns:a16="http://schemas.microsoft.com/office/drawing/2014/main" val="3089480526"/>
                  </a:ext>
                </a:extLst>
              </a:tr>
              <a:tr h="370840">
                <a:tc>
                  <a:txBody>
                    <a:bodyPr/>
                    <a:lstStyle/>
                    <a:p>
                      <a:r>
                        <a:rPr lang="en-IN" dirty="0">
                          <a:solidFill>
                            <a:schemeClr val="bg1"/>
                          </a:solidFill>
                        </a:rPr>
                        <a:t>Data Used</a:t>
                      </a:r>
                    </a:p>
                  </a:txBody>
                  <a:tcPr>
                    <a:noFill/>
                  </a:tcPr>
                </a:tc>
                <a:tc>
                  <a:txBody>
                    <a:bodyPr/>
                    <a:lstStyle/>
                    <a:p>
                      <a:r>
                        <a:rPr lang="en-US" sz="1600" dirty="0">
                          <a:solidFill>
                            <a:schemeClr val="bg1"/>
                          </a:solidFill>
                        </a:rPr>
                        <a:t>Item features (e.g., genre, tags, description) and user profile history</a:t>
                      </a:r>
                      <a:endParaRPr lang="en-IN" sz="1600" dirty="0">
                        <a:solidFill>
                          <a:schemeClr val="bg1"/>
                        </a:solidFill>
                      </a:endParaRPr>
                    </a:p>
                  </a:txBody>
                  <a:tcPr>
                    <a:noFill/>
                  </a:tcPr>
                </a:tc>
                <a:tc>
                  <a:txBody>
                    <a:bodyPr/>
                    <a:lstStyle/>
                    <a:p>
                      <a:r>
                        <a:rPr lang="en-US" sz="1600" dirty="0">
                          <a:solidFill>
                            <a:schemeClr val="bg1"/>
                          </a:solidFill>
                        </a:rPr>
                        <a:t>User interaction data (e.g., ratings, clicks, purchase history)</a:t>
                      </a:r>
                      <a:endParaRPr lang="en-IN" sz="1600" dirty="0">
                        <a:solidFill>
                          <a:schemeClr val="bg1"/>
                        </a:solidFill>
                      </a:endParaRPr>
                    </a:p>
                  </a:txBody>
                  <a:tcPr>
                    <a:noFill/>
                  </a:tcPr>
                </a:tc>
                <a:extLst>
                  <a:ext uri="{0D108BD9-81ED-4DB2-BD59-A6C34878D82A}">
                    <a16:rowId xmlns:a16="http://schemas.microsoft.com/office/drawing/2014/main" val="3033262931"/>
                  </a:ext>
                </a:extLst>
              </a:tr>
              <a:tr h="0">
                <a:tc>
                  <a:txBody>
                    <a:bodyPr/>
                    <a:lstStyle/>
                    <a:p>
                      <a:r>
                        <a:rPr lang="en-IN" dirty="0">
                          <a:solidFill>
                            <a:schemeClr val="bg1"/>
                          </a:solidFill>
                        </a:rPr>
                        <a:t>Personalization</a:t>
                      </a:r>
                    </a:p>
                  </a:txBody>
                  <a:tcPr>
                    <a:noFill/>
                  </a:tcPr>
                </a:tc>
                <a:tc>
                  <a:txBody>
                    <a:bodyPr/>
                    <a:lstStyle/>
                    <a:p>
                      <a:r>
                        <a:rPr lang="en-US" sz="1600" dirty="0">
                          <a:solidFill>
                            <a:schemeClr val="bg1"/>
                          </a:solidFill>
                        </a:rPr>
                        <a:t>Personalized to each user based on item characteristics they’ve interacted with</a:t>
                      </a:r>
                      <a:endParaRPr lang="en-IN" sz="1600" dirty="0">
                        <a:solidFill>
                          <a:schemeClr val="bg1"/>
                        </a:solidFill>
                      </a:endParaRPr>
                    </a:p>
                  </a:txBody>
                  <a:tcPr>
                    <a:noFill/>
                  </a:tcPr>
                </a:tc>
                <a:tc>
                  <a:txBody>
                    <a:bodyPr/>
                    <a:lstStyle/>
                    <a:p>
                      <a:r>
                        <a:rPr lang="en-US" sz="1600" dirty="0">
                          <a:solidFill>
                            <a:schemeClr val="bg1"/>
                          </a:solidFill>
                        </a:rPr>
                        <a:t>Based on similarities in behavior with other users; learns from collective preferences</a:t>
                      </a:r>
                      <a:endParaRPr lang="en-IN" sz="1600" dirty="0">
                        <a:solidFill>
                          <a:schemeClr val="bg1"/>
                        </a:solidFill>
                      </a:endParaRPr>
                    </a:p>
                  </a:txBody>
                  <a:tcPr>
                    <a:noFill/>
                  </a:tcPr>
                </a:tc>
                <a:extLst>
                  <a:ext uri="{0D108BD9-81ED-4DB2-BD59-A6C34878D82A}">
                    <a16:rowId xmlns:a16="http://schemas.microsoft.com/office/drawing/2014/main" val="2268245541"/>
                  </a:ext>
                </a:extLst>
              </a:tr>
            </a:tbl>
          </a:graphicData>
        </a:graphic>
      </p:graphicFrame>
    </p:spTree>
    <p:extLst>
      <p:ext uri="{BB962C8B-B14F-4D97-AF65-F5344CB8AC3E}">
        <p14:creationId xmlns:p14="http://schemas.microsoft.com/office/powerpoint/2010/main" val="1594975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A5F01-01BF-F97B-1290-D493154656E5}"/>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A5ABE6BE-028C-4E43-F04E-9A886778FEDE}"/>
              </a:ext>
            </a:extLst>
          </p:cNvPr>
          <p:cNvSpPr txBox="1"/>
          <p:nvPr/>
        </p:nvSpPr>
        <p:spPr>
          <a:xfrm>
            <a:off x="423863" y="1171555"/>
            <a:ext cx="10387012" cy="1200329"/>
          </a:xfrm>
          <a:prstGeom prst="rect">
            <a:avLst/>
          </a:prstGeom>
          <a:noFill/>
          <a:ln>
            <a:noFill/>
          </a:ln>
        </p:spPr>
        <p:txBody>
          <a:bodyPr wrap="square">
            <a:spAutoFit/>
          </a:bodyPr>
          <a:lstStyle/>
          <a:p>
            <a:pPr algn="l"/>
            <a:r>
              <a:rPr lang="en-US" sz="3600" b="1" i="0" dirty="0">
                <a:solidFill>
                  <a:schemeClr val="bg1"/>
                </a:solidFill>
                <a:effectLst/>
                <a:latin typeface="Nunito" pitchFamily="2" charset="0"/>
                <a:ea typeface="Roboto" panose="02000000000000000000" pitchFamily="2" charset="0"/>
              </a:rPr>
              <a:t>Difference Between Content Based And Collaborative Based Recommendation System</a:t>
            </a:r>
            <a:endParaRPr lang="en-IN" sz="3600" b="1" i="0" dirty="0">
              <a:solidFill>
                <a:schemeClr val="bg1"/>
              </a:solidFill>
              <a:effectLst/>
              <a:latin typeface="Nunito" pitchFamily="2" charset="0"/>
              <a:ea typeface="Roboto" panose="02000000000000000000" pitchFamily="2" charset="0"/>
            </a:endParaRPr>
          </a:p>
        </p:txBody>
      </p:sp>
      <p:grpSp>
        <p:nvGrpSpPr>
          <p:cNvPr id="29" name="Group 28">
            <a:extLst>
              <a:ext uri="{FF2B5EF4-FFF2-40B4-BE49-F238E27FC236}">
                <a16:creationId xmlns:a16="http://schemas.microsoft.com/office/drawing/2014/main" id="{002320FA-1B6B-E91F-A926-0DA655C358EC}"/>
              </a:ext>
            </a:extLst>
          </p:cNvPr>
          <p:cNvGrpSpPr/>
          <p:nvPr/>
        </p:nvGrpSpPr>
        <p:grpSpPr>
          <a:xfrm>
            <a:off x="11036300" y="530225"/>
            <a:ext cx="607174" cy="473075"/>
            <a:chOff x="4291012" y="1930399"/>
            <a:chExt cx="3683794" cy="2870200"/>
          </a:xfrm>
        </p:grpSpPr>
        <p:pic>
          <p:nvPicPr>
            <p:cNvPr id="30" name="Graphic 29">
              <a:extLst>
                <a:ext uri="{FF2B5EF4-FFF2-40B4-BE49-F238E27FC236}">
                  <a16:creationId xmlns:a16="http://schemas.microsoft.com/office/drawing/2014/main" id="{1F42E12A-3A5D-3AC5-5CC7-C08E07BE49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2470" y="2773949"/>
              <a:ext cx="2943960" cy="1290050"/>
            </a:xfrm>
            <a:prstGeom prst="rect">
              <a:avLst/>
            </a:prstGeom>
          </p:spPr>
        </p:pic>
        <p:pic>
          <p:nvPicPr>
            <p:cNvPr id="31" name="Picture 30" descr="A blue circle in the dark&#10;&#10;Description automatically generated">
              <a:extLst>
                <a:ext uri="{FF2B5EF4-FFF2-40B4-BE49-F238E27FC236}">
                  <a16:creationId xmlns:a16="http://schemas.microsoft.com/office/drawing/2014/main" id="{89EC7362-61AA-642D-B81B-DA1BA424FC58}"/>
                </a:ext>
              </a:extLst>
            </p:cNvPr>
            <p:cNvPicPr>
              <a:picLocks noChangeAspect="1"/>
            </p:cNvPicPr>
            <p:nvPr/>
          </p:nvPicPr>
          <p:blipFill rotWithShape="1">
            <a:blip r:embed="rId4">
              <a:extLst>
                <a:ext uri="{28A0092B-C50C-407E-A947-70E740481C1C}">
                  <a14:useLocalDpi xmlns:a14="http://schemas.microsoft.com/office/drawing/2010/main" val="0"/>
                </a:ext>
              </a:extLst>
            </a:blip>
            <a:srcRect l="17619" t="9143" r="7333" b="52000"/>
            <a:stretch/>
          </p:blipFill>
          <p:spPr>
            <a:xfrm>
              <a:off x="4876573" y="1930399"/>
              <a:ext cx="2859315" cy="1480457"/>
            </a:xfrm>
            <a:prstGeom prst="rect">
              <a:avLst/>
            </a:prstGeom>
          </p:spPr>
        </p:pic>
        <p:pic>
          <p:nvPicPr>
            <p:cNvPr id="32" name="Graphic 31">
              <a:extLst>
                <a:ext uri="{FF2B5EF4-FFF2-40B4-BE49-F238E27FC236}">
                  <a16:creationId xmlns:a16="http://schemas.microsoft.com/office/drawing/2014/main" id="{414240A6-31BD-45DB-8E33-2D8B4B6ED3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86184" y="3156404"/>
              <a:ext cx="527989" cy="515710"/>
            </a:xfrm>
            <a:prstGeom prst="rect">
              <a:avLst/>
            </a:prstGeom>
          </p:spPr>
        </p:pic>
        <p:pic>
          <p:nvPicPr>
            <p:cNvPr id="33" name="Graphic 32">
              <a:extLst>
                <a:ext uri="{FF2B5EF4-FFF2-40B4-BE49-F238E27FC236}">
                  <a16:creationId xmlns:a16="http://schemas.microsoft.com/office/drawing/2014/main" id="{0E71759E-5D23-9D01-BFA6-B2529F5016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91012" y="3933824"/>
              <a:ext cx="3683794" cy="866775"/>
            </a:xfrm>
            <a:prstGeom prst="rect">
              <a:avLst/>
            </a:prstGeom>
          </p:spPr>
        </p:pic>
      </p:grpSp>
      <p:graphicFrame>
        <p:nvGraphicFramePr>
          <p:cNvPr id="2" name="Table 1">
            <a:extLst>
              <a:ext uri="{FF2B5EF4-FFF2-40B4-BE49-F238E27FC236}">
                <a16:creationId xmlns:a16="http://schemas.microsoft.com/office/drawing/2014/main" id="{CC82DDF2-0177-0E78-46FF-600EBB37B3DA}"/>
              </a:ext>
            </a:extLst>
          </p:cNvPr>
          <p:cNvGraphicFramePr>
            <a:graphicFrameLocks noGrp="1"/>
          </p:cNvGraphicFramePr>
          <p:nvPr>
            <p:extLst>
              <p:ext uri="{D42A27DB-BD31-4B8C-83A1-F6EECF244321}">
                <p14:modId xmlns:p14="http://schemas.microsoft.com/office/powerpoint/2010/main" val="2902577750"/>
              </p:ext>
            </p:extLst>
          </p:nvPr>
        </p:nvGraphicFramePr>
        <p:xfrm>
          <a:off x="536575" y="2541806"/>
          <a:ext cx="8127999" cy="33274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371502662"/>
                    </a:ext>
                  </a:extLst>
                </a:gridCol>
                <a:gridCol w="2709333">
                  <a:extLst>
                    <a:ext uri="{9D8B030D-6E8A-4147-A177-3AD203B41FA5}">
                      <a16:colId xmlns:a16="http://schemas.microsoft.com/office/drawing/2014/main" val="3966653704"/>
                    </a:ext>
                  </a:extLst>
                </a:gridCol>
                <a:gridCol w="2709333">
                  <a:extLst>
                    <a:ext uri="{9D8B030D-6E8A-4147-A177-3AD203B41FA5}">
                      <a16:colId xmlns:a16="http://schemas.microsoft.com/office/drawing/2014/main" val="3745123622"/>
                    </a:ext>
                  </a:extLst>
                </a:gridCol>
              </a:tblGrid>
              <a:tr h="370840">
                <a:tc>
                  <a:txBody>
                    <a:bodyPr/>
                    <a:lstStyle/>
                    <a:p>
                      <a:r>
                        <a:rPr lang="en-IN" dirty="0"/>
                        <a:t>Aspect</a:t>
                      </a:r>
                    </a:p>
                  </a:txBody>
                  <a:tcPr>
                    <a:noFill/>
                  </a:tcPr>
                </a:tc>
                <a:tc>
                  <a:txBody>
                    <a:bodyPr/>
                    <a:lstStyle/>
                    <a:p>
                      <a:r>
                        <a:rPr lang="en-IN" dirty="0"/>
                        <a:t>Content-Based Filtering</a:t>
                      </a:r>
                    </a:p>
                  </a:txBody>
                  <a:tcPr>
                    <a:noFill/>
                  </a:tcPr>
                </a:tc>
                <a:tc>
                  <a:txBody>
                    <a:bodyPr/>
                    <a:lstStyle/>
                    <a:p>
                      <a:r>
                        <a:rPr lang="en-IN" dirty="0"/>
                        <a:t>Collaborative Filtering</a:t>
                      </a:r>
                    </a:p>
                  </a:txBody>
                  <a:tcPr>
                    <a:noFill/>
                  </a:tcPr>
                </a:tc>
                <a:extLst>
                  <a:ext uri="{0D108BD9-81ED-4DB2-BD59-A6C34878D82A}">
                    <a16:rowId xmlns:a16="http://schemas.microsoft.com/office/drawing/2014/main" val="962265722"/>
                  </a:ext>
                </a:extLst>
              </a:tr>
              <a:tr h="370840">
                <a:tc>
                  <a:txBody>
                    <a:bodyPr/>
                    <a:lstStyle/>
                    <a:p>
                      <a:r>
                        <a:rPr lang="en-IN" dirty="0">
                          <a:solidFill>
                            <a:schemeClr val="bg1"/>
                          </a:solidFill>
                        </a:rPr>
                        <a:t>Advantages</a:t>
                      </a:r>
                    </a:p>
                  </a:txBody>
                  <a:tcPr>
                    <a:noFill/>
                  </a:tcPr>
                </a:tc>
                <a:tc>
                  <a:txBody>
                    <a:bodyPr/>
                    <a:lstStyle/>
                    <a:p>
                      <a:r>
                        <a:rPr lang="en-US" sz="1600" dirty="0">
                          <a:solidFill>
                            <a:schemeClr val="bg1"/>
                          </a:solidFill>
                        </a:rPr>
                        <a:t>Works well with new or niche items if their features are known; highly personalized</a:t>
                      </a:r>
                      <a:endParaRPr lang="en-IN" sz="1600" dirty="0">
                        <a:solidFill>
                          <a:schemeClr val="bg1"/>
                        </a:solidFill>
                      </a:endParaRPr>
                    </a:p>
                  </a:txBody>
                  <a:tcPr>
                    <a:noFill/>
                  </a:tcPr>
                </a:tc>
                <a:tc>
                  <a:txBody>
                    <a:bodyPr/>
                    <a:lstStyle/>
                    <a:p>
                      <a:r>
                        <a:rPr lang="en-US" sz="1600" b="1" dirty="0">
                          <a:solidFill>
                            <a:schemeClr val="bg1"/>
                          </a:solidFill>
                        </a:rPr>
                        <a:t>Can provide diverse recommendations; doesn’t require item-specific details</a:t>
                      </a:r>
                      <a:endParaRPr lang="en-IN" sz="1600" b="1" dirty="0">
                        <a:solidFill>
                          <a:schemeClr val="bg1"/>
                        </a:solidFill>
                      </a:endParaRPr>
                    </a:p>
                  </a:txBody>
                  <a:tcPr>
                    <a:noFill/>
                  </a:tcPr>
                </a:tc>
                <a:extLst>
                  <a:ext uri="{0D108BD9-81ED-4DB2-BD59-A6C34878D82A}">
                    <a16:rowId xmlns:a16="http://schemas.microsoft.com/office/drawing/2014/main" val="3089480526"/>
                  </a:ext>
                </a:extLst>
              </a:tr>
              <a:tr h="370840">
                <a:tc>
                  <a:txBody>
                    <a:bodyPr/>
                    <a:lstStyle/>
                    <a:p>
                      <a:r>
                        <a:rPr lang="en-IN" dirty="0">
                          <a:solidFill>
                            <a:schemeClr val="bg1"/>
                          </a:solidFill>
                        </a:rPr>
                        <a:t>Limitations</a:t>
                      </a:r>
                    </a:p>
                  </a:txBody>
                  <a:tcPr>
                    <a:noFill/>
                  </a:tcPr>
                </a:tc>
                <a:tc>
                  <a:txBody>
                    <a:bodyPr/>
                    <a:lstStyle/>
                    <a:p>
                      <a:r>
                        <a:rPr lang="en-US" sz="1600" dirty="0">
                          <a:solidFill>
                            <a:schemeClr val="bg1"/>
                          </a:solidFill>
                        </a:rPr>
                        <a:t>Limited diversity in recommendations; may only recommend similar types of content</a:t>
                      </a:r>
                      <a:endParaRPr lang="en-IN" sz="1600" dirty="0">
                        <a:solidFill>
                          <a:schemeClr val="bg1"/>
                        </a:solidFill>
                      </a:endParaRPr>
                    </a:p>
                  </a:txBody>
                  <a:tcPr>
                    <a:noFill/>
                  </a:tcPr>
                </a:tc>
                <a:tc>
                  <a:txBody>
                    <a:bodyPr/>
                    <a:lstStyle/>
                    <a:p>
                      <a:r>
                        <a:rPr lang="en-US" sz="1600" dirty="0">
                          <a:solidFill>
                            <a:schemeClr val="bg1"/>
                          </a:solidFill>
                        </a:rPr>
                        <a:t>Cold start problem (requires sufficient user data); struggles with new or unpopular items</a:t>
                      </a:r>
                      <a:endParaRPr lang="en-IN" sz="1600" dirty="0">
                        <a:solidFill>
                          <a:schemeClr val="bg1"/>
                        </a:solidFill>
                      </a:endParaRPr>
                    </a:p>
                  </a:txBody>
                  <a:tcPr>
                    <a:noFill/>
                  </a:tcPr>
                </a:tc>
                <a:extLst>
                  <a:ext uri="{0D108BD9-81ED-4DB2-BD59-A6C34878D82A}">
                    <a16:rowId xmlns:a16="http://schemas.microsoft.com/office/drawing/2014/main" val="3033262931"/>
                  </a:ext>
                </a:extLst>
              </a:tr>
              <a:tr h="370840">
                <a:tc>
                  <a:txBody>
                    <a:bodyPr/>
                    <a:lstStyle/>
                    <a:p>
                      <a:r>
                        <a:rPr lang="en-IN" dirty="0">
                          <a:solidFill>
                            <a:schemeClr val="bg1"/>
                          </a:solidFill>
                        </a:rPr>
                        <a:t>Use Case</a:t>
                      </a:r>
                    </a:p>
                  </a:txBody>
                  <a:tcPr>
                    <a:noFill/>
                  </a:tcPr>
                </a:tc>
                <a:tc>
                  <a:txBody>
                    <a:bodyPr/>
                    <a:lstStyle/>
                    <a:p>
                      <a:r>
                        <a:rPr lang="en-US" sz="1600" dirty="0">
                          <a:solidFill>
                            <a:schemeClr val="bg1"/>
                          </a:solidFill>
                        </a:rPr>
                        <a:t>Useful for systems with rich item metadata, like news or music apps</a:t>
                      </a:r>
                      <a:endParaRPr lang="en-IN" sz="1600" dirty="0">
                        <a:solidFill>
                          <a:schemeClr val="bg1"/>
                        </a:solidFill>
                      </a:endParaRPr>
                    </a:p>
                  </a:txBody>
                  <a:tcPr>
                    <a:noFill/>
                  </a:tcPr>
                </a:tc>
                <a:tc>
                  <a:txBody>
                    <a:bodyPr/>
                    <a:lstStyle/>
                    <a:p>
                      <a:r>
                        <a:rPr lang="en-US" sz="1600" dirty="0">
                          <a:solidFill>
                            <a:schemeClr val="bg1"/>
                          </a:solidFill>
                        </a:rPr>
                        <a:t>Common in platforms with ample user interaction data, like social media and e-commerce</a:t>
                      </a:r>
                      <a:endParaRPr lang="en-IN" sz="1600" dirty="0">
                        <a:solidFill>
                          <a:schemeClr val="bg1"/>
                        </a:solidFill>
                      </a:endParaRPr>
                    </a:p>
                  </a:txBody>
                  <a:tcPr>
                    <a:noFill/>
                  </a:tcPr>
                </a:tc>
                <a:extLst>
                  <a:ext uri="{0D108BD9-81ED-4DB2-BD59-A6C34878D82A}">
                    <a16:rowId xmlns:a16="http://schemas.microsoft.com/office/drawing/2014/main" val="2268245541"/>
                  </a:ext>
                </a:extLst>
              </a:tr>
            </a:tbl>
          </a:graphicData>
        </a:graphic>
      </p:graphicFrame>
    </p:spTree>
    <p:extLst>
      <p:ext uri="{BB962C8B-B14F-4D97-AF65-F5344CB8AC3E}">
        <p14:creationId xmlns:p14="http://schemas.microsoft.com/office/powerpoint/2010/main" val="3532549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BB7532-04A3-3CFE-E4EB-9597B20E884D}"/>
              </a:ext>
            </a:extLst>
          </p:cNvPr>
          <p:cNvSpPr txBox="1"/>
          <p:nvPr/>
        </p:nvSpPr>
        <p:spPr>
          <a:xfrm>
            <a:off x="609601" y="1248076"/>
            <a:ext cx="11001374" cy="646331"/>
          </a:xfrm>
          <a:prstGeom prst="rect">
            <a:avLst/>
          </a:prstGeom>
          <a:noFill/>
        </p:spPr>
        <p:txBody>
          <a:bodyPr wrap="square">
            <a:spAutoFit/>
          </a:bodyPr>
          <a:lstStyle/>
          <a:p>
            <a:r>
              <a:rPr lang="en-US" sz="3600" b="1" i="0" dirty="0">
                <a:solidFill>
                  <a:schemeClr val="bg1"/>
                </a:solidFill>
                <a:effectLst/>
                <a:latin typeface="Nunito" pitchFamily="2" charset="0"/>
              </a:rPr>
              <a:t>A Recommendation System For Hotstar</a:t>
            </a:r>
            <a:endParaRPr lang="en-IN" sz="3600" b="1" i="0" dirty="0">
              <a:solidFill>
                <a:schemeClr val="bg1"/>
              </a:solidFill>
              <a:effectLst/>
              <a:latin typeface="Nunito" pitchFamily="2" charset="0"/>
            </a:endParaRPr>
          </a:p>
        </p:txBody>
      </p:sp>
      <p:sp>
        <p:nvSpPr>
          <p:cNvPr id="6" name="TextBox 5">
            <a:extLst>
              <a:ext uri="{FF2B5EF4-FFF2-40B4-BE49-F238E27FC236}">
                <a16:creationId xmlns:a16="http://schemas.microsoft.com/office/drawing/2014/main" id="{17ED9DDC-815E-6CA0-266A-744203F7CED4}"/>
              </a:ext>
            </a:extLst>
          </p:cNvPr>
          <p:cNvSpPr txBox="1"/>
          <p:nvPr/>
        </p:nvSpPr>
        <p:spPr>
          <a:xfrm>
            <a:off x="697505" y="1989955"/>
            <a:ext cx="8214001" cy="3066224"/>
          </a:xfrm>
          <a:prstGeom prst="rect">
            <a:avLst/>
          </a:prstGeom>
          <a:noFill/>
        </p:spPr>
        <p:txBody>
          <a:bodyPr wrap="square">
            <a:spAutoFit/>
          </a:bodyPr>
          <a:lstStyle/>
          <a:p>
            <a:pPr>
              <a:lnSpc>
                <a:spcPct val="150000"/>
              </a:lnSpc>
            </a:pPr>
            <a:r>
              <a:rPr lang="en-US" b="1" i="0" dirty="0">
                <a:solidFill>
                  <a:schemeClr val="bg1"/>
                </a:solidFill>
                <a:effectLst/>
                <a:latin typeface="Nunito" pitchFamily="2" charset="0"/>
              </a:rPr>
              <a:t>Problem Statement</a:t>
            </a:r>
          </a:p>
          <a:p>
            <a:pPr>
              <a:lnSpc>
                <a:spcPct val="150000"/>
              </a:lnSpc>
            </a:pPr>
            <a:r>
              <a:rPr lang="en-US" sz="1400" b="0" i="0" dirty="0">
                <a:solidFill>
                  <a:schemeClr val="bg1"/>
                </a:solidFill>
                <a:effectLst/>
                <a:latin typeface="Nunito" pitchFamily="2" charset="0"/>
              </a:rPr>
              <a:t>Hotstar, a leading on-demand video streaming service in India with over 100 million users and 35,000 hours of content, sought to deliver a personalized viewing experience to each user. With a diverse library of movies spanning multiple genres and languages, Hotstar aimed to leverage user data to boost content consumption and engagement, ultimately driving revenue growth.</a:t>
            </a:r>
          </a:p>
          <a:p>
            <a:pPr>
              <a:lnSpc>
                <a:spcPct val="150000"/>
              </a:lnSpc>
            </a:pPr>
            <a:r>
              <a:rPr lang="en-US" sz="1400" b="0" i="0" dirty="0">
                <a:solidFill>
                  <a:schemeClr val="bg1"/>
                </a:solidFill>
                <a:effectLst/>
                <a:latin typeface="Nunito" pitchFamily="2" charset="0"/>
              </a:rPr>
              <a:t>To meet these goals, Hotstar challenged the development of a recommendation system capable of:</a:t>
            </a:r>
          </a:p>
          <a:p>
            <a:pPr>
              <a:lnSpc>
                <a:spcPct val="150000"/>
              </a:lnSpc>
            </a:pPr>
            <a:r>
              <a:rPr lang="en-US" sz="1400" b="0" i="0" dirty="0">
                <a:solidFill>
                  <a:schemeClr val="bg1"/>
                </a:solidFill>
                <a:effectLst/>
                <a:latin typeface="Nunito" pitchFamily="2" charset="0"/>
              </a:rPr>
              <a:t>Personalizing the user experience.</a:t>
            </a:r>
          </a:p>
          <a:p>
            <a:pPr>
              <a:lnSpc>
                <a:spcPct val="150000"/>
              </a:lnSpc>
            </a:pPr>
            <a:r>
              <a:rPr lang="en-US" sz="1400" b="0" i="0" dirty="0">
                <a:solidFill>
                  <a:schemeClr val="bg1"/>
                </a:solidFill>
                <a:effectLst/>
                <a:latin typeface="Nunito" pitchFamily="2" charset="0"/>
              </a:rPr>
              <a:t>Increasing content consumption on the platform.</a:t>
            </a:r>
          </a:p>
          <a:p>
            <a:pPr>
              <a:lnSpc>
                <a:spcPct val="150000"/>
              </a:lnSpc>
            </a:pPr>
            <a:r>
              <a:rPr lang="en-US" sz="1400" b="0" i="0" dirty="0">
                <a:solidFill>
                  <a:schemeClr val="bg1"/>
                </a:solidFill>
                <a:effectLst/>
                <a:latin typeface="Nunito" pitchFamily="2" charset="0"/>
              </a:rPr>
              <a:t>Improving user engagement and revenue.</a:t>
            </a:r>
            <a:endParaRPr lang="en-IN" sz="1600" dirty="0">
              <a:solidFill>
                <a:schemeClr val="bg1"/>
              </a:solidFill>
              <a:latin typeface="Nunito" pitchFamily="2" charset="0"/>
            </a:endParaRPr>
          </a:p>
        </p:txBody>
      </p:sp>
      <p:pic>
        <p:nvPicPr>
          <p:cNvPr id="10" name="Picture 9" descr="A yellow and green star&#10;&#10;Description automatically generated">
            <a:extLst>
              <a:ext uri="{FF2B5EF4-FFF2-40B4-BE49-F238E27FC236}">
                <a16:creationId xmlns:a16="http://schemas.microsoft.com/office/drawing/2014/main" id="{915C69CC-8611-35EF-61AF-CBE50F8F5775}"/>
              </a:ext>
            </a:extLst>
          </p:cNvPr>
          <p:cNvPicPr>
            <a:picLocks noChangeAspect="1"/>
          </p:cNvPicPr>
          <p:nvPr/>
        </p:nvPicPr>
        <p:blipFill rotWithShape="1">
          <a:blip r:embed="rId2">
            <a:extLst>
              <a:ext uri="{28A0092B-C50C-407E-A947-70E740481C1C}">
                <a14:useLocalDpi xmlns:a14="http://schemas.microsoft.com/office/drawing/2010/main" val="0"/>
              </a:ext>
            </a:extLst>
          </a:blip>
          <a:srcRect b="19689"/>
          <a:stretch/>
        </p:blipFill>
        <p:spPr>
          <a:xfrm>
            <a:off x="8911506" y="2270358"/>
            <a:ext cx="2126382" cy="1707730"/>
          </a:xfrm>
          <a:prstGeom prst="rect">
            <a:avLst/>
          </a:prstGeom>
        </p:spPr>
      </p:pic>
      <p:pic>
        <p:nvPicPr>
          <p:cNvPr id="3" name="Picture 2" descr="A black background with white text&#10;&#10;Description automatically generated">
            <a:extLst>
              <a:ext uri="{FF2B5EF4-FFF2-40B4-BE49-F238E27FC236}">
                <a16:creationId xmlns:a16="http://schemas.microsoft.com/office/drawing/2014/main" id="{07BD9648-5D19-D6A9-7D8F-A84159E291B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39175" y="1961029"/>
            <a:ext cx="2857500" cy="2857500"/>
          </a:xfrm>
          <a:prstGeom prst="rect">
            <a:avLst/>
          </a:prstGeom>
        </p:spPr>
      </p:pic>
    </p:spTree>
    <p:extLst>
      <p:ext uri="{BB962C8B-B14F-4D97-AF65-F5344CB8AC3E}">
        <p14:creationId xmlns:p14="http://schemas.microsoft.com/office/powerpoint/2010/main" val="39453203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1617</TotalTime>
  <Words>1262</Words>
  <Application>Microsoft Office PowerPoint</Application>
  <PresentationFormat>Widescreen</PresentationFormat>
  <Paragraphs>76</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Nunito</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Nithya V</dc:creator>
  <cp:lastModifiedBy>Danish Ahmad</cp:lastModifiedBy>
  <cp:revision>8</cp:revision>
  <dcterms:created xsi:type="dcterms:W3CDTF">2024-02-14T04:39:06Z</dcterms:created>
  <dcterms:modified xsi:type="dcterms:W3CDTF">2024-11-10T15:05:30Z</dcterms:modified>
</cp:coreProperties>
</file>